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35" r:id="rId1"/>
    <p:sldMasterId id="2147483736" r:id="rId2"/>
    <p:sldMasterId id="2147483737" r:id="rId3"/>
    <p:sldMasterId id="2147483738" r:id="rId4"/>
  </p:sldMasterIdLst>
  <p:notesMasterIdLst>
    <p:notesMasterId r:id="rId24"/>
  </p:notesMasterIdLst>
  <p:sldIdLst>
    <p:sldId id="256" r:id="rId5"/>
    <p:sldId id="257" r:id="rId6"/>
    <p:sldId id="258" r:id="rId7"/>
    <p:sldId id="260" r:id="rId8"/>
    <p:sldId id="277" r:id="rId9"/>
    <p:sldId id="283" r:id="rId10"/>
    <p:sldId id="284" r:id="rId11"/>
    <p:sldId id="263" r:id="rId12"/>
    <p:sldId id="264" r:id="rId13"/>
    <p:sldId id="265" r:id="rId14"/>
    <p:sldId id="266" r:id="rId15"/>
    <p:sldId id="267" r:id="rId16"/>
    <p:sldId id="268" r:id="rId17"/>
    <p:sldId id="269" r:id="rId18"/>
    <p:sldId id="270" r:id="rId19"/>
    <p:sldId id="271" r:id="rId20"/>
    <p:sldId id="281" r:id="rId21"/>
    <p:sldId id="282" r:id="rId22"/>
    <p:sldId id="274" r:id="rId23"/>
  </p:sldIdLst>
  <p:sldSz cx="12192000" cy="6858000"/>
  <p:notesSz cx="7010400" cy="9296400"/>
  <p:embeddedFontLst>
    <p:embeddedFont>
      <p:font typeface="Calibri" pitchFamily="34" charset="0"/>
      <p:regular r:id="rId25"/>
      <p:bold r:id="rId26"/>
      <p:italic r:id="rId27"/>
      <p:boldItalic r:id="rId28"/>
    </p:embeddedFont>
    <p:embeddedFont>
      <p:font typeface="Roboto Condensed" charset="0"/>
      <p:regular r:id="rId29"/>
      <p:bold r:id="rId30"/>
      <p:italic r:id="rId31"/>
      <p:boldItalic r:id="rId32"/>
    </p:embeddedFont>
    <p:embeddedFont>
      <p:font typeface="Trebuchet MS" pitchFamily="34" charset="0"/>
      <p:regular r:id="rId33"/>
      <p:bold r:id="rId34"/>
      <p:italic r:id="rId35"/>
      <p:boldItalic r:id="rId36"/>
    </p:embeddedFont>
    <p:embeddedFont>
      <p:font typeface="Open Sans Light" charset="0"/>
      <p:regular r:id="rId37"/>
      <p:bold r:id="rId38"/>
      <p:italic r:id="rId39"/>
      <p:boldItalic r:id="rId40"/>
    </p:embeddedFont>
    <p:embeddedFont>
      <p:font typeface="Arial Black" pitchFamily="34" charset="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chel Pollard" initials="" lastIdx="2" clrIdx="0"/>
  <p:cmAuthor id="1" name="Kevin Albrecht"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18" autoAdjust="0"/>
    <p:restoredTop sz="83917" autoAdjust="0"/>
  </p:normalViewPr>
  <p:slideViewPr>
    <p:cSldViewPr>
      <p:cViewPr>
        <p:scale>
          <a:sx n="80" d="100"/>
          <a:sy n="80" d="100"/>
        </p:scale>
        <p:origin x="-1422" y="-4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40" cy="466434"/>
          </a:xfrm>
          <a:prstGeom prst="rect">
            <a:avLst/>
          </a:prstGeom>
          <a:noFill/>
          <a:ln>
            <a:noFill/>
          </a:ln>
        </p:spPr>
        <p:txBody>
          <a:bodyPr wrap="square" lIns="91425" tIns="91425" rIns="91425" bIns="91425" anchor="t"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8" y="0"/>
            <a:ext cx="3037840" cy="466434"/>
          </a:xfrm>
          <a:prstGeom prst="rect">
            <a:avLst/>
          </a:prstGeom>
          <a:noFill/>
          <a:ln>
            <a:noFill/>
          </a:ln>
        </p:spPr>
        <p:txBody>
          <a:bodyPr wrap="square" lIns="91425" tIns="91425" rIns="91425" bIns="91425" anchor="t" anchorCtr="0"/>
          <a:lstStyle>
            <a:lvl1pPr marL="0" marR="0" lvl="0" indent="0" algn="r"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40" y="4473892"/>
            <a:ext cx="5608320" cy="3660458"/>
          </a:xfrm>
          <a:prstGeom prst="rect">
            <a:avLst/>
          </a:prstGeom>
          <a:noFill/>
          <a:ln>
            <a:noFill/>
          </a:ln>
        </p:spPr>
        <p:txBody>
          <a:bodyPr wrap="square" lIns="91425" tIns="91425" rIns="91425" bIns="91425" anchor="t"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3037840" cy="466433"/>
          </a:xfrm>
          <a:prstGeom prst="rect">
            <a:avLst/>
          </a:prstGeom>
          <a:noFill/>
          <a:ln>
            <a:noFill/>
          </a:ln>
        </p:spPr>
        <p:txBody>
          <a:bodyPr wrap="square" lIns="91425" tIns="91425" rIns="91425" bIns="91425" anchor="b" anchorCtr="0"/>
          <a:lstStyle>
            <a:lvl1pPr marL="0" marR="0" lvl="0" indent="0" algn="l" rtl="0">
              <a:spcBef>
                <a:spcPts val="0"/>
              </a:spcBef>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8" y="8829967"/>
            <a:ext cx="3037840" cy="466433"/>
          </a:xfrm>
          <a:prstGeom prst="rect">
            <a:avLst/>
          </a:prstGeom>
          <a:noFill/>
          <a:ln>
            <a:noFill/>
          </a:ln>
        </p:spPr>
        <p:txBody>
          <a:bodyPr wrap="square" lIns="93175" tIns="46575" rIns="93175" bIns="46575"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807081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Shape 637"/>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8" name="Shape 638"/>
          <p:cNvSpPr txBox="1">
            <a:spLocks noGrp="1"/>
          </p:cNvSpPr>
          <p:nvPr>
            <p:ph type="body" idx="1"/>
          </p:nvPr>
        </p:nvSpPr>
        <p:spPr>
          <a:xfrm>
            <a:off x="701040" y="4473892"/>
            <a:ext cx="5608320" cy="3660458"/>
          </a:xfrm>
          <a:prstGeom prst="rect">
            <a:avLst/>
          </a:prstGeom>
          <a:noFill/>
          <a:ln>
            <a:noFill/>
          </a:ln>
        </p:spPr>
        <p:txBody>
          <a:bodyPr wrap="square" lIns="93175" tIns="46575" rIns="93175" bIns="46575"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639" name="Shape 639"/>
          <p:cNvSpPr txBox="1">
            <a:spLocks noGrp="1"/>
          </p:cNvSpPr>
          <p:nvPr>
            <p:ph type="sldNum" idx="12"/>
          </p:nvPr>
        </p:nvSpPr>
        <p:spPr>
          <a:xfrm>
            <a:off x="3970938" y="8829967"/>
            <a:ext cx="3037840" cy="466433"/>
          </a:xfrm>
          <a:prstGeom prst="rect">
            <a:avLst/>
          </a:prstGeom>
          <a:noFill/>
          <a:ln>
            <a:noFill/>
          </a:ln>
        </p:spPr>
        <p:txBody>
          <a:bodyPr wrap="square" lIns="93175" tIns="46575" rIns="93175" bIns="46575" anchor="b" anchorCtr="0">
            <a:noAutofit/>
          </a:bodyPr>
          <a:lstStyle/>
          <a:p>
            <a:pPr marL="0" marR="0" lvl="0" indent="0" algn="r" rtl="0">
              <a:spcBef>
                <a:spcPts val="0"/>
              </a:spcBef>
              <a:buNone/>
            </a:pPr>
            <a:fld id="{00000000-1234-1234-1234-123412341234}" type="slidenum">
              <a:rPr lang="en-US" sz="1200">
                <a:solidFill>
                  <a:schemeClr val="dk1"/>
                </a:solidFill>
                <a:latin typeface="Calibri"/>
                <a:ea typeface="Calibri"/>
                <a:cs typeface="Calibri"/>
                <a:sym typeface="Calibri"/>
              </a:rPr>
              <a:t>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Shape 1057"/>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58" name="Shape 1058"/>
          <p:cNvSpPr txBox="1">
            <a:spLocks noGrp="1"/>
          </p:cNvSpPr>
          <p:nvPr>
            <p:ph type="body" idx="1"/>
          </p:nvPr>
        </p:nvSpPr>
        <p:spPr>
          <a:xfrm>
            <a:off x="701040" y="4473892"/>
            <a:ext cx="5608200" cy="3660600"/>
          </a:xfrm>
          <a:prstGeom prst="rect">
            <a:avLst/>
          </a:prstGeom>
          <a:noFill/>
          <a:ln>
            <a:noFill/>
          </a:ln>
        </p:spPr>
        <p:txBody>
          <a:bodyPr wrap="square" lIns="93175" tIns="46575" rIns="93175" bIns="46575" anchor="t" anchorCtr="0">
            <a:noAutofit/>
          </a:bodyPr>
          <a:lstStyle/>
          <a:p>
            <a:pPr marL="0" marR="0" lvl="0" indent="0" algn="l" rtl="0">
              <a:spcBef>
                <a:spcPts val="0"/>
              </a:spcBef>
              <a:buNone/>
            </a:pPr>
            <a:r>
              <a:rPr lang="en-US"/>
              <a:t>Whether your printing, copying, or routing paper into other backend IT systems you must ensure that the content that goes on or through your device’s hard drive is completely secure.</a:t>
            </a:r>
          </a:p>
          <a:p>
            <a:pPr marL="0" marR="0" lvl="0" indent="0" algn="l" rtl="0">
              <a:spcBef>
                <a:spcPts val="0"/>
              </a:spcBef>
              <a:buNone/>
            </a:pPr>
            <a:endParaRPr/>
          </a:p>
          <a:p>
            <a:pPr marL="0" marR="0" lvl="0" indent="0" algn="l" rtl="0">
              <a:spcBef>
                <a:spcPts val="0"/>
              </a:spcBef>
              <a:buNone/>
            </a:pPr>
            <a:r>
              <a:rPr lang="en-US"/>
              <a:t>With Lexmark, not only is all of the content of your job completely encrypted while in route to the device, when it reaches the device’s hard drive automated wiping immediately overwrites areas of the disk that were used for the job.</a:t>
            </a:r>
          </a:p>
          <a:p>
            <a:pPr marL="0" marR="0" lvl="0" indent="0" algn="l" rtl="0">
              <a:spcBef>
                <a:spcPts val="0"/>
              </a:spcBef>
              <a:buNone/>
            </a:pPr>
            <a:endParaRPr/>
          </a:p>
          <a:p>
            <a:pPr marL="0" marR="0" lvl="0" indent="0" algn="l" rtl="0">
              <a:spcBef>
                <a:spcPts val="0"/>
              </a:spcBef>
              <a:buNone/>
            </a:pPr>
            <a:r>
              <a:rPr lang="en-US"/>
              <a:t>In addition, the hard drives are physically locked inside the device and and uniquely  tagged so that even if someone was able to rip a hard drive out, they would not be able to plug it into another device or access what was on it.</a:t>
            </a:r>
          </a:p>
          <a:p>
            <a:pPr marL="0" marR="0" lvl="0" indent="0" algn="l" rtl="0">
              <a:spcBef>
                <a:spcPts val="0"/>
              </a:spcBef>
              <a:buNone/>
            </a:pPr>
            <a:endParaRPr/>
          </a:p>
          <a:p>
            <a:pPr marL="0" marR="0" lvl="0" indent="0" algn="l" rtl="0">
              <a:spcBef>
                <a:spcPts val="0"/>
              </a:spcBef>
              <a:buNone/>
            </a:pPr>
            <a:endParaRPr/>
          </a:p>
        </p:txBody>
      </p:sp>
      <p:sp>
        <p:nvSpPr>
          <p:cNvPr id="1059" name="Shape 1059"/>
          <p:cNvSpPr txBox="1">
            <a:spLocks noGrp="1"/>
          </p:cNvSpPr>
          <p:nvPr>
            <p:ph type="sldNum" idx="12"/>
          </p:nvPr>
        </p:nvSpPr>
        <p:spPr>
          <a:xfrm>
            <a:off x="3970938" y="8829967"/>
            <a:ext cx="3037800" cy="466500"/>
          </a:xfrm>
          <a:prstGeom prst="rect">
            <a:avLst/>
          </a:prstGeom>
          <a:noFill/>
          <a:ln>
            <a:noFill/>
          </a:ln>
        </p:spPr>
        <p:txBody>
          <a:bodyPr wrap="square" lIns="93175" tIns="46575" rIns="93175" bIns="46575" anchor="b" anchorCtr="0">
            <a:noAutofit/>
          </a:bodyPr>
          <a:lstStyle/>
          <a:p>
            <a:pPr marL="0" marR="0" lvl="0" indent="0" algn="r" rtl="0">
              <a:spcBef>
                <a:spcPts val="0"/>
              </a:spcBef>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Shape 1118"/>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19" name="Shape 1119"/>
          <p:cNvSpPr txBox="1">
            <a:spLocks noGrp="1"/>
          </p:cNvSpPr>
          <p:nvPr>
            <p:ph type="body" idx="1"/>
          </p:nvPr>
        </p:nvSpPr>
        <p:spPr>
          <a:xfrm>
            <a:off x="701040" y="4473892"/>
            <a:ext cx="5608200" cy="3660600"/>
          </a:xfrm>
          <a:prstGeom prst="rect">
            <a:avLst/>
          </a:prstGeom>
          <a:noFill/>
          <a:ln>
            <a:noFill/>
          </a:ln>
        </p:spPr>
        <p:txBody>
          <a:bodyPr wrap="square" lIns="93175" tIns="46575" rIns="93175" bIns="46575" anchor="t" anchorCtr="0">
            <a:noAutofit/>
          </a:bodyPr>
          <a:lstStyle/>
          <a:p>
            <a:pPr marL="0" marR="0" lvl="0" indent="0" algn="l" rtl="0">
              <a:spcBef>
                <a:spcPts val="0"/>
              </a:spcBef>
              <a:buNone/>
            </a:pPr>
            <a:r>
              <a:rPr lang="en-US" dirty="0"/>
              <a:t>Device security should not be an afterthought or something that you should have to pay extra for.  At Lexmark, protecting our devices is at the core of what we do.</a:t>
            </a:r>
          </a:p>
          <a:p>
            <a:pPr marL="0" marR="0" lvl="0" indent="0" algn="l" rtl="0">
              <a:spcBef>
                <a:spcPts val="0"/>
              </a:spcBef>
              <a:buNone/>
            </a:pPr>
            <a:endParaRPr dirty="0"/>
          </a:p>
          <a:p>
            <a:pPr marL="0" marR="0" lvl="0" indent="0" algn="l" rtl="0">
              <a:spcBef>
                <a:spcPts val="0"/>
              </a:spcBef>
              <a:buNone/>
            </a:pPr>
            <a:r>
              <a:rPr lang="en-US" dirty="0"/>
              <a:t>We use what are called “Digital Signatures” to ensure that only authorized firmware can be installed on the device.  We also create an audit log of every “Who, What, Where, and When” of any attempt to install or change the firmware.  Our machines are continuously self-checking to ensure that the device is free of malware, viruses, or unauthorized firmware.  If the device detects that its security is compromised, it immediately stops operation</a:t>
            </a:r>
            <a:r>
              <a:rPr lang="en-US" dirty="0" smtClean="0"/>
              <a:t>, does a “Golden reboot”…or restarts to the last know state of total security, </a:t>
            </a:r>
            <a:r>
              <a:rPr lang="en-US" dirty="0"/>
              <a:t>and reports the error to authorized </a:t>
            </a:r>
            <a:r>
              <a:rPr lang="en-US" dirty="0" smtClean="0"/>
              <a:t>IT personnel</a:t>
            </a:r>
            <a:r>
              <a:rPr lang="en-US" dirty="0"/>
              <a:t>. </a:t>
            </a:r>
          </a:p>
        </p:txBody>
      </p:sp>
      <p:sp>
        <p:nvSpPr>
          <p:cNvPr id="1120" name="Shape 1120"/>
          <p:cNvSpPr txBox="1">
            <a:spLocks noGrp="1"/>
          </p:cNvSpPr>
          <p:nvPr>
            <p:ph type="sldNum" idx="12"/>
          </p:nvPr>
        </p:nvSpPr>
        <p:spPr>
          <a:xfrm>
            <a:off x="3970938" y="8829967"/>
            <a:ext cx="3037800" cy="466500"/>
          </a:xfrm>
          <a:prstGeom prst="rect">
            <a:avLst/>
          </a:prstGeom>
          <a:noFill/>
          <a:ln>
            <a:noFill/>
          </a:ln>
        </p:spPr>
        <p:txBody>
          <a:bodyPr wrap="square" lIns="93175" tIns="46575" rIns="93175" bIns="46575" anchor="b" anchorCtr="0">
            <a:noAutofit/>
          </a:bodyPr>
          <a:lstStyle/>
          <a:p>
            <a:pPr marL="0" marR="0" lvl="0" indent="0" algn="r" rtl="0">
              <a:spcBef>
                <a:spcPts val="0"/>
              </a:spcBef>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Shape 1171"/>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72" name="Shape 1172"/>
          <p:cNvSpPr txBox="1">
            <a:spLocks noGrp="1"/>
          </p:cNvSpPr>
          <p:nvPr>
            <p:ph type="body" idx="1"/>
          </p:nvPr>
        </p:nvSpPr>
        <p:spPr>
          <a:xfrm>
            <a:off x="701040" y="4473892"/>
            <a:ext cx="5608200" cy="3660600"/>
          </a:xfrm>
          <a:prstGeom prst="rect">
            <a:avLst/>
          </a:prstGeom>
          <a:noFill/>
          <a:ln>
            <a:noFill/>
          </a:ln>
        </p:spPr>
        <p:txBody>
          <a:bodyPr wrap="square" lIns="93175" tIns="46575" rIns="93175" bIns="46575" anchor="t" anchorCtr="0">
            <a:noAutofit/>
          </a:bodyPr>
          <a:lstStyle/>
          <a:p>
            <a:pPr marL="0" marR="0" lvl="0" indent="0" algn="l" rtl="0">
              <a:spcBef>
                <a:spcPts val="0"/>
              </a:spcBef>
              <a:buNone/>
            </a:pPr>
            <a:r>
              <a:rPr lang="en-US"/>
              <a:t>We all know the convenience of everyone having their own personal printer sitting on their desk.  In fact, we’ve found in some organizations that it’s actually a status symbol.  However, that sea of detached, hidden, and unaccounted for devices poses not only a risk to your bottom line, but a risk in your overall IT strategy and security.</a:t>
            </a:r>
          </a:p>
          <a:p>
            <a:pPr marL="0" marR="0" lvl="0" indent="0" algn="l" rtl="0">
              <a:spcBef>
                <a:spcPts val="0"/>
              </a:spcBef>
              <a:buNone/>
            </a:pPr>
            <a:endParaRPr/>
          </a:p>
          <a:p>
            <a:pPr marL="0" marR="0" lvl="0" indent="0" algn="l" rtl="0">
              <a:spcBef>
                <a:spcPts val="0"/>
              </a:spcBef>
              <a:buNone/>
            </a:pPr>
            <a:r>
              <a:rPr lang="en-US"/>
              <a:t>Lexmark offers the option of Managed Services to take the worry out of managing your devices.  We can give you the tools to keep your fleet up to date with the latest firmware updates and security protection and ensure that your IT investments aren’t at risk with flimsy and unreliable 3rd party components or consumables.</a:t>
            </a:r>
          </a:p>
        </p:txBody>
      </p:sp>
      <p:sp>
        <p:nvSpPr>
          <p:cNvPr id="1173" name="Shape 1173"/>
          <p:cNvSpPr txBox="1">
            <a:spLocks noGrp="1"/>
          </p:cNvSpPr>
          <p:nvPr>
            <p:ph type="sldNum" idx="12"/>
          </p:nvPr>
        </p:nvSpPr>
        <p:spPr>
          <a:xfrm>
            <a:off x="3970938" y="8829967"/>
            <a:ext cx="3037800" cy="466500"/>
          </a:xfrm>
          <a:prstGeom prst="rect">
            <a:avLst/>
          </a:prstGeom>
          <a:noFill/>
          <a:ln>
            <a:noFill/>
          </a:ln>
        </p:spPr>
        <p:txBody>
          <a:bodyPr wrap="square" lIns="93175" tIns="46575" rIns="93175" bIns="46575" anchor="b" anchorCtr="0">
            <a:noAutofit/>
          </a:bodyPr>
          <a:lstStyle/>
          <a:p>
            <a:pPr marL="0" marR="0" lvl="0" indent="0" algn="r" rtl="0">
              <a:spcBef>
                <a:spcPts val="0"/>
              </a:spcBef>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Shape 1224"/>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25" name="Shape 1225"/>
          <p:cNvSpPr txBox="1">
            <a:spLocks noGrp="1"/>
          </p:cNvSpPr>
          <p:nvPr>
            <p:ph type="body" idx="1"/>
          </p:nvPr>
        </p:nvSpPr>
        <p:spPr>
          <a:xfrm>
            <a:off x="701040" y="4473892"/>
            <a:ext cx="5608200" cy="3660600"/>
          </a:xfrm>
          <a:prstGeom prst="rect">
            <a:avLst/>
          </a:prstGeom>
          <a:noFill/>
          <a:ln>
            <a:noFill/>
          </a:ln>
        </p:spPr>
        <p:txBody>
          <a:bodyPr wrap="square" lIns="93175" tIns="46575" rIns="93175" bIns="46575" anchor="t" anchorCtr="0">
            <a:noAutofit/>
          </a:bodyPr>
          <a:lstStyle/>
          <a:p>
            <a:pPr marL="0" marR="0" lvl="0" indent="0" algn="l" rtl="0">
              <a:spcBef>
                <a:spcPts val="0"/>
              </a:spcBef>
              <a:buNone/>
            </a:pPr>
            <a:r>
              <a:rPr lang="en-US" dirty="0"/>
              <a:t>Have you ever walked up to a printer and found something laying there in a tray that probably shouldn’t be? Maybe it was a classified report, payroll information, or Doug from Accounting’s resume and cover letter for the job he’s applying for down the street.  Have you ever printed something like that and had to run down the hallway to grab it off the tray before anyone got there first?</a:t>
            </a:r>
          </a:p>
          <a:p>
            <a:pPr marL="0" marR="0" lvl="0" indent="0" algn="l" rtl="0">
              <a:spcBef>
                <a:spcPts val="0"/>
              </a:spcBef>
              <a:buNone/>
            </a:pPr>
            <a:endParaRPr dirty="0"/>
          </a:p>
          <a:p>
            <a:pPr marL="0" marR="0" lvl="0" indent="0" algn="l" rtl="0">
              <a:spcBef>
                <a:spcPts val="0"/>
              </a:spcBef>
              <a:buNone/>
            </a:pPr>
            <a:r>
              <a:rPr lang="en-US" dirty="0"/>
              <a:t>Lexmark’s print release solution allows you to swipe your ID badge and release a print job when you’re physically in front of the machine. In addition, you can choose to delete or allow to expire those jobs you printed by mistake.</a:t>
            </a:r>
          </a:p>
          <a:p>
            <a:pPr marL="0" marR="0" lvl="0" indent="0" algn="l" rtl="0">
              <a:spcBef>
                <a:spcPts val="0"/>
              </a:spcBef>
              <a:buNone/>
            </a:pPr>
            <a:endParaRPr dirty="0"/>
          </a:p>
          <a:p>
            <a:pPr marL="0" marR="0" lvl="0" indent="0" algn="l" rtl="0">
              <a:spcBef>
                <a:spcPts val="0"/>
              </a:spcBef>
              <a:buNone/>
            </a:pPr>
            <a:r>
              <a:rPr lang="en-US" dirty="0"/>
              <a:t>Our secure scanning capabilities allows you to grant employees “scan-to” permissions based on their job or department - thus ensuring that other </a:t>
            </a:r>
            <a:r>
              <a:rPr lang="en-US" dirty="0" smtClean="0"/>
              <a:t>backend </a:t>
            </a:r>
            <a:r>
              <a:rPr lang="en-US" dirty="0"/>
              <a:t>systems aren’t contaminated with confidential or simply irrelevant content.</a:t>
            </a:r>
          </a:p>
          <a:p>
            <a:pPr marL="0" marR="0" lvl="0" indent="0" algn="l" rtl="0">
              <a:spcBef>
                <a:spcPts val="0"/>
              </a:spcBef>
              <a:buNone/>
            </a:pPr>
            <a:endParaRPr dirty="0"/>
          </a:p>
          <a:p>
            <a:pPr marL="0" marR="0" lvl="0" indent="0" algn="l" rtl="0">
              <a:spcBef>
                <a:spcPts val="0"/>
              </a:spcBef>
              <a:buNone/>
            </a:pPr>
            <a:r>
              <a:rPr lang="en-US" dirty="0"/>
              <a:t>Lastly, gain real insight into who is printing what, how often, and how much.  Lexmark offers varying levels of auditing capabilities based on your organization's needs.  Everything from identifying wasted resources all the way to capturing the actual images and content that is printed or scanned on your device.  All configurable based on what you want to monitor.</a:t>
            </a:r>
          </a:p>
        </p:txBody>
      </p:sp>
      <p:sp>
        <p:nvSpPr>
          <p:cNvPr id="1226" name="Shape 1226"/>
          <p:cNvSpPr txBox="1">
            <a:spLocks noGrp="1"/>
          </p:cNvSpPr>
          <p:nvPr>
            <p:ph type="sldNum" idx="12"/>
          </p:nvPr>
        </p:nvSpPr>
        <p:spPr>
          <a:xfrm>
            <a:off x="3970938" y="8829967"/>
            <a:ext cx="3037800" cy="466500"/>
          </a:xfrm>
          <a:prstGeom prst="rect">
            <a:avLst/>
          </a:prstGeom>
          <a:noFill/>
          <a:ln>
            <a:noFill/>
          </a:ln>
        </p:spPr>
        <p:txBody>
          <a:bodyPr wrap="square" lIns="93175" tIns="46575" rIns="93175" bIns="46575" anchor="b" anchorCtr="0">
            <a:noAutofit/>
          </a:bodyPr>
          <a:lstStyle/>
          <a:p>
            <a:pPr marL="0" marR="0" lvl="0" indent="0" algn="r" rtl="0">
              <a:spcBef>
                <a:spcPts val="0"/>
              </a:spcBef>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7"/>
        <p:cNvGrpSpPr/>
        <p:nvPr/>
      </p:nvGrpSpPr>
      <p:grpSpPr>
        <a:xfrm>
          <a:off x="0" y="0"/>
          <a:ext cx="0" cy="0"/>
          <a:chOff x="0" y="0"/>
          <a:chExt cx="0" cy="0"/>
        </a:xfrm>
      </p:grpSpPr>
      <p:sp>
        <p:nvSpPr>
          <p:cNvPr id="1278" name="Shape 1278"/>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9" name="Shape 1279"/>
          <p:cNvSpPr txBox="1">
            <a:spLocks noGrp="1"/>
          </p:cNvSpPr>
          <p:nvPr>
            <p:ph type="body" idx="1"/>
          </p:nvPr>
        </p:nvSpPr>
        <p:spPr>
          <a:xfrm>
            <a:off x="701040" y="4473892"/>
            <a:ext cx="5608200" cy="3660600"/>
          </a:xfrm>
          <a:prstGeom prst="rect">
            <a:avLst/>
          </a:prstGeom>
          <a:noFill/>
          <a:ln>
            <a:noFill/>
          </a:ln>
        </p:spPr>
        <p:txBody>
          <a:bodyPr wrap="square" lIns="93175" tIns="46575" rIns="93175" bIns="46575" anchor="t" anchorCtr="0">
            <a:noAutofit/>
          </a:bodyPr>
          <a:lstStyle/>
          <a:p>
            <a:pPr marL="0" marR="0" lvl="0" indent="-69850" algn="l" rtl="0">
              <a:spcBef>
                <a:spcPts val="0"/>
              </a:spcBef>
              <a:buClr>
                <a:schemeClr val="dk1"/>
              </a:buClr>
              <a:buSzPts val="1100"/>
              <a:buFont typeface="Arial"/>
              <a:buNone/>
            </a:pPr>
            <a:r>
              <a:rPr lang="en-US" dirty="0"/>
              <a:t>Hardening a networked device is a powerful way to secure its </a:t>
            </a:r>
            <a:r>
              <a:rPr lang="en-US" dirty="0" smtClean="0"/>
              <a:t>interfaces </a:t>
            </a:r>
            <a:r>
              <a:rPr lang="en-US" dirty="0"/>
              <a:t>from malicious users. </a:t>
            </a:r>
            <a:r>
              <a:rPr lang="en-US" dirty="0" smtClean="0"/>
              <a:t>This includes </a:t>
            </a:r>
            <a:r>
              <a:rPr lang="en-US" dirty="0"/>
              <a:t>blocking unnecessary features and functions, locking down any interfaces that </a:t>
            </a:r>
            <a:r>
              <a:rPr lang="en-US" dirty="0" smtClean="0"/>
              <a:t>remain, </a:t>
            </a:r>
            <a:r>
              <a:rPr lang="en-US" dirty="0"/>
              <a:t>and securing the</a:t>
            </a:r>
          </a:p>
          <a:p>
            <a:pPr marL="0" marR="0" lvl="0" indent="-69850" algn="l" rtl="0">
              <a:spcBef>
                <a:spcPts val="0"/>
              </a:spcBef>
              <a:buClr>
                <a:schemeClr val="dk1"/>
              </a:buClr>
              <a:buSzPts val="1100"/>
              <a:buFont typeface="Arial"/>
              <a:buNone/>
            </a:pPr>
            <a:r>
              <a:rPr lang="en-US" dirty="0"/>
              <a:t>data hosted by the device. Lexmark devices include a range of features embedded in the firmware to help </a:t>
            </a:r>
            <a:r>
              <a:rPr lang="en-US" dirty="0" smtClean="0"/>
              <a:t>you harden </a:t>
            </a:r>
            <a:r>
              <a:rPr lang="en-US" dirty="0"/>
              <a:t>the device.</a:t>
            </a:r>
          </a:p>
          <a:p>
            <a:pPr marL="0" marR="0" lvl="0" indent="0" algn="l" rtl="0">
              <a:spcBef>
                <a:spcPts val="0"/>
              </a:spcBef>
              <a:buNone/>
            </a:pPr>
            <a:endParaRPr dirty="0"/>
          </a:p>
          <a:p>
            <a:pPr marL="0" marR="0" lvl="0" indent="0" algn="l" rtl="0">
              <a:spcBef>
                <a:spcPts val="0"/>
              </a:spcBef>
              <a:buNone/>
            </a:pPr>
            <a:r>
              <a:rPr lang="en-US" dirty="0"/>
              <a:t>[</a:t>
            </a:r>
            <a:r>
              <a:rPr lang="en-US" b="1" u="sng" dirty="0"/>
              <a:t>Definitions: if asked for more details]</a:t>
            </a:r>
          </a:p>
          <a:p>
            <a:pPr marL="0" marR="0" lvl="0" indent="0" algn="l" rtl="0">
              <a:spcBef>
                <a:spcPts val="0"/>
              </a:spcBef>
              <a:buNone/>
            </a:pPr>
            <a:endParaRPr dirty="0"/>
          </a:p>
          <a:p>
            <a:pPr marL="0" marR="0" lvl="0" indent="0" algn="l" rtl="0">
              <a:spcBef>
                <a:spcPts val="0"/>
              </a:spcBef>
              <a:buNone/>
            </a:pPr>
            <a:r>
              <a:rPr lang="en-US" b="1" dirty="0"/>
              <a:t>Whitelisting</a:t>
            </a:r>
            <a:r>
              <a:rPr lang="en-US" dirty="0"/>
              <a:t>:  This blocks all TCP connections from other addresses, protecting the device against unauthorized printing and configuration. Lexmark devices support TCP connection filtering with the Restricted Server List field. By using this option, the device can accept</a:t>
            </a:r>
          </a:p>
          <a:p>
            <a:pPr marL="0" marR="0" lvl="0" indent="0" algn="l" rtl="0">
              <a:spcBef>
                <a:spcPts val="0"/>
              </a:spcBef>
              <a:buNone/>
            </a:pPr>
            <a:endParaRPr dirty="0"/>
          </a:p>
          <a:p>
            <a:pPr marL="0" marR="0" lvl="0" indent="0" algn="l" rtl="0">
              <a:spcBef>
                <a:spcPts val="0"/>
              </a:spcBef>
              <a:buNone/>
            </a:pPr>
            <a:r>
              <a:rPr lang="en-US" b="1" dirty="0"/>
              <a:t>Port filtering</a:t>
            </a:r>
            <a:r>
              <a:rPr lang="en-US" dirty="0"/>
              <a:t>:  Port filtering on Lexmark devices acts as a granular filter, which you can use to disable network ports individually.</a:t>
            </a:r>
          </a:p>
          <a:p>
            <a:pPr marL="0" marR="0" lvl="0" indent="-69850" algn="l" rtl="0">
              <a:spcBef>
                <a:spcPts val="0"/>
              </a:spcBef>
              <a:buClr>
                <a:schemeClr val="dk1"/>
              </a:buClr>
              <a:buSzPts val="1100"/>
              <a:buFont typeface="Arial"/>
              <a:buNone/>
            </a:pPr>
            <a:r>
              <a:rPr lang="en-US" dirty="0"/>
              <a:t>With port filtering, devices can be configured to comply with virtually any protocol network access policy.</a:t>
            </a:r>
          </a:p>
          <a:p>
            <a:pPr marL="0" marR="0" lvl="0" indent="0" algn="l" rtl="0">
              <a:spcBef>
                <a:spcPts val="0"/>
              </a:spcBef>
              <a:buNone/>
            </a:pPr>
            <a:endParaRPr dirty="0"/>
          </a:p>
          <a:p>
            <a:pPr marL="0" marR="0" lvl="0" indent="0" algn="l" rtl="0">
              <a:spcBef>
                <a:spcPts val="0"/>
              </a:spcBef>
              <a:buNone/>
            </a:pPr>
            <a:r>
              <a:rPr lang="en-US" b="1" dirty="0"/>
              <a:t>802.1x authentication</a:t>
            </a:r>
            <a:r>
              <a:rPr lang="en-US" dirty="0"/>
              <a:t>: It is important to require devices, such as laptops or MFPs, to be authenticated before they can access networks. The protocol for this authentication is called 802.1X.</a:t>
            </a:r>
          </a:p>
          <a:p>
            <a:pPr marL="0" marR="0" lvl="0" indent="0" algn="l" rtl="0">
              <a:spcBef>
                <a:spcPts val="0"/>
              </a:spcBef>
              <a:buNone/>
            </a:pPr>
            <a:endParaRPr dirty="0"/>
          </a:p>
          <a:p>
            <a:pPr marL="0" marR="0" lvl="0" indent="0" algn="l" rtl="0">
              <a:spcBef>
                <a:spcPts val="0"/>
              </a:spcBef>
              <a:buNone/>
            </a:pPr>
            <a:r>
              <a:rPr lang="en-US" b="1" dirty="0"/>
              <a:t>Network Time Protocol</a:t>
            </a:r>
            <a:r>
              <a:rPr lang="en-US" dirty="0"/>
              <a:t>: Network Time Protocol (NTP) provides devices with a common time source to keep them synchronized with the</a:t>
            </a:r>
          </a:p>
          <a:p>
            <a:pPr marL="0" marR="0" lvl="0" indent="-69850" algn="l" rtl="0">
              <a:spcBef>
                <a:spcPts val="0"/>
              </a:spcBef>
              <a:buClr>
                <a:schemeClr val="dk1"/>
              </a:buClr>
              <a:buSzPts val="1100"/>
              <a:buFont typeface="Arial"/>
              <a:buNone/>
            </a:pPr>
            <a:r>
              <a:rPr lang="en-US" dirty="0"/>
              <a:t>correct date and time so they can successfully use any authentication method that requires accurate time. To</a:t>
            </a:r>
          </a:p>
          <a:p>
            <a:pPr marL="0" marR="0" lvl="0" indent="-69850" algn="l" rtl="0">
              <a:spcBef>
                <a:spcPts val="0"/>
              </a:spcBef>
              <a:buClr>
                <a:schemeClr val="dk1"/>
              </a:buClr>
              <a:buSzPts val="1100"/>
              <a:buFont typeface="Arial"/>
              <a:buNone/>
            </a:pPr>
            <a:r>
              <a:rPr lang="en-US" dirty="0"/>
              <a:t>ensure that the date and time are being delivered only from an approved authenticated time source, Secure NTP is</a:t>
            </a:r>
          </a:p>
          <a:p>
            <a:pPr marL="0" marR="0" lvl="0" indent="-69850" algn="l" rtl="0">
              <a:spcBef>
                <a:spcPts val="0"/>
              </a:spcBef>
              <a:buClr>
                <a:schemeClr val="dk1"/>
              </a:buClr>
              <a:buSzPts val="1100"/>
              <a:buFont typeface="Arial"/>
              <a:buNone/>
            </a:pPr>
            <a:r>
              <a:rPr lang="en-US" dirty="0"/>
              <a:t>also supported.</a:t>
            </a:r>
          </a:p>
          <a:p>
            <a:pPr marL="0" marR="0" lvl="0" indent="0" algn="l" rtl="0">
              <a:spcBef>
                <a:spcPts val="0"/>
              </a:spcBef>
              <a:buNone/>
            </a:pPr>
            <a:endParaRPr dirty="0"/>
          </a:p>
        </p:txBody>
      </p:sp>
      <p:sp>
        <p:nvSpPr>
          <p:cNvPr id="1280" name="Shape 1280"/>
          <p:cNvSpPr txBox="1">
            <a:spLocks noGrp="1"/>
          </p:cNvSpPr>
          <p:nvPr>
            <p:ph type="sldNum" idx="12"/>
          </p:nvPr>
        </p:nvSpPr>
        <p:spPr>
          <a:xfrm>
            <a:off x="3970938" y="8829967"/>
            <a:ext cx="3037800" cy="466500"/>
          </a:xfrm>
          <a:prstGeom prst="rect">
            <a:avLst/>
          </a:prstGeom>
          <a:noFill/>
          <a:ln>
            <a:noFill/>
          </a:ln>
        </p:spPr>
        <p:txBody>
          <a:bodyPr wrap="square" lIns="93175" tIns="46575" rIns="93175" bIns="46575" anchor="b" anchorCtr="0">
            <a:noAutofit/>
          </a:bodyPr>
          <a:lstStyle/>
          <a:p>
            <a:pPr marL="0" marR="0" lvl="0" indent="0" algn="r" rtl="0">
              <a:spcBef>
                <a:spcPts val="0"/>
              </a:spcBef>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2"/>
        <p:cNvGrpSpPr/>
        <p:nvPr/>
      </p:nvGrpSpPr>
      <p:grpSpPr>
        <a:xfrm>
          <a:off x="0" y="0"/>
          <a:ext cx="0" cy="0"/>
          <a:chOff x="0" y="0"/>
          <a:chExt cx="0" cy="0"/>
        </a:xfrm>
      </p:grpSpPr>
      <p:sp>
        <p:nvSpPr>
          <p:cNvPr id="1333" name="Shape 1333"/>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34" name="Shape 1334"/>
          <p:cNvSpPr txBox="1">
            <a:spLocks noGrp="1"/>
          </p:cNvSpPr>
          <p:nvPr>
            <p:ph type="body" idx="1"/>
          </p:nvPr>
        </p:nvSpPr>
        <p:spPr>
          <a:xfrm>
            <a:off x="701040" y="4473892"/>
            <a:ext cx="5608200" cy="3660600"/>
          </a:xfrm>
          <a:prstGeom prst="rect">
            <a:avLst/>
          </a:prstGeom>
          <a:noFill/>
          <a:ln>
            <a:noFill/>
          </a:ln>
        </p:spPr>
        <p:txBody>
          <a:bodyPr wrap="square" lIns="93175" tIns="46575" rIns="93175" bIns="46575" anchor="t" anchorCtr="0">
            <a:noAutofit/>
          </a:bodyPr>
          <a:lstStyle/>
          <a:p>
            <a:pPr marL="0" marR="0" lvl="0" indent="-69850" algn="l" rtl="0">
              <a:spcBef>
                <a:spcPts val="0"/>
              </a:spcBef>
              <a:buClr>
                <a:schemeClr val="dk1"/>
              </a:buClr>
              <a:buSzPts val="1100"/>
              <a:buFont typeface="Arial"/>
              <a:buNone/>
            </a:pPr>
            <a:r>
              <a:rPr lang="en-US" dirty="0"/>
              <a:t>Lexmark products support installable solutions that are written to utilize the </a:t>
            </a:r>
            <a:r>
              <a:rPr lang="en-US" dirty="0" smtClean="0"/>
              <a:t>Electronic Solutions Framework...or</a:t>
            </a:r>
            <a:r>
              <a:rPr lang="en-US" baseline="0" dirty="0" smtClean="0"/>
              <a:t> </a:t>
            </a:r>
            <a:r>
              <a:rPr lang="en-US" baseline="0" dirty="0" err="1" smtClean="0"/>
              <a:t>eSF</a:t>
            </a:r>
            <a:r>
              <a:rPr lang="en-US" baseline="0" dirty="0" smtClean="0"/>
              <a:t>…</a:t>
            </a:r>
            <a:r>
              <a:rPr lang="en-US" dirty="0" smtClean="0"/>
              <a:t>platforms </a:t>
            </a:r>
            <a:r>
              <a:rPr lang="en-US" dirty="0"/>
              <a:t>in the </a:t>
            </a:r>
            <a:r>
              <a:rPr lang="en-US" dirty="0" smtClean="0"/>
              <a:t>device. These </a:t>
            </a:r>
            <a:r>
              <a:rPr lang="en-US" dirty="0"/>
              <a:t>solutions extend the basic capabilities of the device, often enhancing the security of the device or </a:t>
            </a:r>
            <a:r>
              <a:rPr lang="en-US" dirty="0" smtClean="0"/>
              <a:t>the customer </a:t>
            </a:r>
            <a:r>
              <a:rPr lang="en-US" dirty="0"/>
              <a:t>environment.</a:t>
            </a:r>
          </a:p>
          <a:p>
            <a:pPr marL="0" marR="0" lvl="0" indent="-69850" algn="l" rtl="0">
              <a:spcBef>
                <a:spcPts val="0"/>
              </a:spcBef>
              <a:buSzPts val="1100"/>
              <a:buNone/>
            </a:pPr>
            <a:endParaRPr dirty="0"/>
          </a:p>
          <a:p>
            <a:pPr marL="0" marR="0" lvl="0" indent="-69850" algn="l" rtl="0">
              <a:spcBef>
                <a:spcPts val="0"/>
              </a:spcBef>
              <a:buSzPts val="1100"/>
              <a:buNone/>
            </a:pPr>
            <a:r>
              <a:rPr lang="en-US" dirty="0"/>
              <a:t>Hardcopy paper lying around on devices poses a major security threat and privacy violation.  Have any of you ever walked up to a printer and found something lying on there that </a:t>
            </a:r>
            <a:r>
              <a:rPr lang="en-US" dirty="0" smtClean="0"/>
              <a:t>shouldn’t </a:t>
            </a:r>
            <a:r>
              <a:rPr lang="en-US" dirty="0"/>
              <a:t>be? [Earnings forecast, patient/employee information, classified documents].  Or perhaps you’ve “hit print” yourself and then sprinted across the room in order to grab it off the printer before anyone else saw it.</a:t>
            </a:r>
          </a:p>
          <a:p>
            <a:pPr marL="0" marR="0" lvl="0" indent="-69850" algn="l" rtl="0">
              <a:spcBef>
                <a:spcPts val="0"/>
              </a:spcBef>
              <a:buSzPts val="1100"/>
              <a:buNone/>
            </a:pPr>
            <a:endParaRPr dirty="0"/>
          </a:p>
          <a:p>
            <a:pPr marL="0" marR="0" lvl="0" indent="-69850" algn="l" rtl="0">
              <a:spcBef>
                <a:spcPts val="0"/>
              </a:spcBef>
              <a:buSzPts val="1100"/>
              <a:buNone/>
            </a:pPr>
            <a:r>
              <a:rPr lang="en-US" dirty="0"/>
              <a:t>Our </a:t>
            </a:r>
            <a:r>
              <a:rPr lang="en-US" b="1" dirty="0"/>
              <a:t>print release</a:t>
            </a:r>
            <a:r>
              <a:rPr lang="en-US" dirty="0"/>
              <a:t> solution ensures that your print jobs aren’t released until you get to the machine and release them yourself. And by integrating card </a:t>
            </a:r>
            <a:r>
              <a:rPr lang="en-US" b="1" dirty="0"/>
              <a:t>authentication </a:t>
            </a:r>
            <a:r>
              <a:rPr lang="en-US" dirty="0"/>
              <a:t>your organization can determine who has access to which devices and/or functions on those devices.</a:t>
            </a:r>
          </a:p>
          <a:p>
            <a:pPr marL="0" marR="0" lvl="0" indent="-69850" algn="l" rtl="0">
              <a:spcBef>
                <a:spcPts val="0"/>
              </a:spcBef>
              <a:buSzPts val="1100"/>
              <a:buNone/>
            </a:pPr>
            <a:endParaRPr dirty="0"/>
          </a:p>
          <a:p>
            <a:pPr marL="0" marR="0" lvl="0" indent="-69850" algn="l" rtl="0">
              <a:spcBef>
                <a:spcPts val="0"/>
              </a:spcBef>
              <a:buSzPts val="1100"/>
              <a:buNone/>
            </a:pPr>
            <a:r>
              <a:rPr lang="en-US" dirty="0"/>
              <a:t>Some organizations process documents and information that are so sensitive that they need to be continuously monitored.  With our </a:t>
            </a:r>
            <a:r>
              <a:rPr lang="en-US" b="1" dirty="0"/>
              <a:t>Secure Document Monitor</a:t>
            </a:r>
            <a:r>
              <a:rPr lang="en-US" dirty="0"/>
              <a:t> solution you can integrate your device with your Data Loss Prevention system and you can monitor who and what each employee is printing just as you might with email, web traffic, and desktop hard drive or network shared folders.  For example, you could monitor for any printed or copied document that contains more than 5 social security numbers, or maybe you’ve got a secret team working on “Project Alpha” and you want to know if anyone outside of that team is copying documents about it.  Or maybe you need to monitor the activities of an individual employee who is on a performance plan or acting suspiciously. </a:t>
            </a:r>
          </a:p>
          <a:p>
            <a:pPr marL="0" marR="0" lvl="0" indent="-69850" algn="l" rtl="0">
              <a:spcBef>
                <a:spcPts val="0"/>
              </a:spcBef>
              <a:buSzPts val="1100"/>
              <a:buNone/>
            </a:pPr>
            <a:endParaRPr dirty="0"/>
          </a:p>
          <a:p>
            <a:pPr marL="0" marR="0" lvl="0" indent="-69850" algn="l" rtl="0">
              <a:spcBef>
                <a:spcPts val="0"/>
              </a:spcBef>
              <a:buSzPts val="1100"/>
              <a:buNone/>
            </a:pPr>
            <a:r>
              <a:rPr lang="en-US" dirty="0"/>
              <a:t>Some organizations print and copy such classified information that they have to run devices on two separate networks - a classified and an unclassified one.  However, from time to time employees accidentally print or copy classified information on an unclassified devices.  When this happens, employees are “supposed” report </a:t>
            </a:r>
            <a:r>
              <a:rPr lang="en-US" dirty="0" smtClean="0"/>
              <a:t>the incident to </a:t>
            </a:r>
            <a:r>
              <a:rPr lang="en-US" dirty="0"/>
              <a:t>security personnel. However, often they don’t and as a result an even more time consuming and </a:t>
            </a:r>
            <a:r>
              <a:rPr lang="en-US" dirty="0" smtClean="0"/>
              <a:t>expensive investigation </a:t>
            </a:r>
            <a:r>
              <a:rPr lang="en-US" dirty="0"/>
              <a:t>has to take place.  Our </a:t>
            </a:r>
            <a:r>
              <a:rPr lang="en-US" b="1" dirty="0"/>
              <a:t>Classified Incident Reporting</a:t>
            </a:r>
            <a:r>
              <a:rPr lang="en-US" dirty="0"/>
              <a:t> solution allows employees to self-report when they’ve accidentally used an unclassified device for classified documents.  They answer a few questions about the incident on Lexmark’s easy to use touch screen, the device sends an incident report to security personnel, and the device automatically disconnects itself from the network and takes itself out of commission. </a:t>
            </a:r>
          </a:p>
          <a:p>
            <a:pPr marL="0" marR="0" lvl="0" indent="-69850" algn="l" rtl="0">
              <a:spcBef>
                <a:spcPts val="0"/>
              </a:spcBef>
              <a:buSzPts val="1100"/>
              <a:buNone/>
            </a:pPr>
            <a:endParaRPr dirty="0"/>
          </a:p>
          <a:p>
            <a:pPr marL="0" marR="0" lvl="0" indent="-69850" algn="l" rtl="0">
              <a:spcBef>
                <a:spcPts val="0"/>
              </a:spcBef>
              <a:buClr>
                <a:schemeClr val="dk1"/>
              </a:buClr>
              <a:buSzPts val="1100"/>
              <a:buFont typeface="Arial"/>
              <a:buNone/>
            </a:pPr>
            <a:endParaRPr dirty="0"/>
          </a:p>
          <a:p>
            <a:pPr marL="0" marR="0" lvl="0" indent="0" algn="l" rtl="0">
              <a:spcBef>
                <a:spcPts val="0"/>
              </a:spcBef>
              <a:buNone/>
            </a:pPr>
            <a:endParaRPr dirty="0"/>
          </a:p>
          <a:p>
            <a:pPr marL="0" marR="0" lvl="0" indent="0" algn="l" rtl="0">
              <a:spcBef>
                <a:spcPts val="0"/>
              </a:spcBef>
              <a:buNone/>
            </a:pPr>
            <a:endParaRPr dirty="0"/>
          </a:p>
        </p:txBody>
      </p:sp>
      <p:sp>
        <p:nvSpPr>
          <p:cNvPr id="1335" name="Shape 1335"/>
          <p:cNvSpPr txBox="1">
            <a:spLocks noGrp="1"/>
          </p:cNvSpPr>
          <p:nvPr>
            <p:ph type="sldNum" idx="12"/>
          </p:nvPr>
        </p:nvSpPr>
        <p:spPr>
          <a:xfrm>
            <a:off x="3970938" y="8829967"/>
            <a:ext cx="3037800" cy="466500"/>
          </a:xfrm>
          <a:prstGeom prst="rect">
            <a:avLst/>
          </a:prstGeom>
          <a:noFill/>
          <a:ln>
            <a:noFill/>
          </a:ln>
        </p:spPr>
        <p:txBody>
          <a:bodyPr wrap="square" lIns="93175" tIns="46575" rIns="93175" bIns="46575" anchor="b" anchorCtr="0">
            <a:noAutofit/>
          </a:bodyPr>
          <a:lstStyle/>
          <a:p>
            <a:pPr marL="0" marR="0" lvl="0" indent="0" algn="r" rtl="0">
              <a:spcBef>
                <a:spcPts val="0"/>
              </a:spcBef>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
        <p:cNvGrpSpPr/>
        <p:nvPr/>
      </p:nvGrpSpPr>
      <p:grpSpPr>
        <a:xfrm>
          <a:off x="0" y="0"/>
          <a:ext cx="0" cy="0"/>
          <a:chOff x="0" y="0"/>
          <a:chExt cx="0" cy="0"/>
        </a:xfrm>
      </p:grpSpPr>
      <p:sp>
        <p:nvSpPr>
          <p:cNvPr id="1381" name="Shape 1381"/>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82" name="Shape 1382"/>
          <p:cNvSpPr txBox="1">
            <a:spLocks noGrp="1"/>
          </p:cNvSpPr>
          <p:nvPr>
            <p:ph type="body" idx="1"/>
          </p:nvPr>
        </p:nvSpPr>
        <p:spPr>
          <a:xfrm>
            <a:off x="701040" y="4473892"/>
            <a:ext cx="5608200" cy="3660600"/>
          </a:xfrm>
          <a:prstGeom prst="rect">
            <a:avLst/>
          </a:prstGeom>
          <a:noFill/>
          <a:ln>
            <a:noFill/>
          </a:ln>
        </p:spPr>
        <p:txBody>
          <a:bodyPr wrap="square" lIns="93175" tIns="46575" rIns="93175" bIns="46575" anchor="t" anchorCtr="0">
            <a:noAutofit/>
          </a:bodyPr>
          <a:lstStyle/>
          <a:p>
            <a:pPr marL="0" marR="0" lvl="0" indent="0" algn="l" rtl="0">
              <a:spcBef>
                <a:spcPts val="0"/>
              </a:spcBef>
              <a:buNone/>
            </a:pPr>
            <a:r>
              <a:rPr lang="en-US" sz="1200" b="0" i="0" u="none" strike="noStrike" cap="none" dirty="0">
                <a:solidFill>
                  <a:schemeClr val="dk1"/>
                </a:solidFill>
                <a:latin typeface="Calibri"/>
                <a:ea typeface="Calibri"/>
                <a:cs typeface="Calibri"/>
                <a:sym typeface="Calibri"/>
              </a:rPr>
              <a:t>Our approach to security has been validated by top analyst firm IDC – ranking us as a leader in security solutions and services. </a:t>
            </a:r>
          </a:p>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None/>
            </a:pPr>
            <a:r>
              <a:rPr lang="en-US" dirty="0"/>
              <a:t>We’re very proud of being recognized for our best-in-class security and our ability to pair that with our hands-on approach to creating customers for life with industry expertise and building relationship and addressing customer’s specific pain points and business needs.</a:t>
            </a:r>
          </a:p>
        </p:txBody>
      </p:sp>
      <p:sp>
        <p:nvSpPr>
          <p:cNvPr id="1383" name="Shape 1383"/>
          <p:cNvSpPr txBox="1">
            <a:spLocks noGrp="1"/>
          </p:cNvSpPr>
          <p:nvPr>
            <p:ph type="sldNum" idx="12"/>
          </p:nvPr>
        </p:nvSpPr>
        <p:spPr>
          <a:xfrm>
            <a:off x="3970938" y="8829967"/>
            <a:ext cx="3037800" cy="466500"/>
          </a:xfrm>
          <a:prstGeom prst="rect">
            <a:avLst/>
          </a:prstGeom>
          <a:noFill/>
          <a:ln>
            <a:noFill/>
          </a:ln>
        </p:spPr>
        <p:txBody>
          <a:bodyPr wrap="square" lIns="93175" tIns="46575" rIns="93175" bIns="46575" anchor="b" anchorCtr="0">
            <a:noAutofit/>
          </a:bodyPr>
          <a:lstStyle/>
          <a:p>
            <a:pPr marL="0" marR="0" lvl="0" indent="0" algn="r" rtl="0">
              <a:spcBef>
                <a:spcPts val="0"/>
              </a:spcBef>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next steps, we’d like to sit down with you and dive more deeply into your specific security concerns, create an action plan on how to address those, and finally implement that plan that you can rest assured that your print network is secure</a:t>
            </a:r>
          </a:p>
        </p:txBody>
      </p:sp>
      <p:sp>
        <p:nvSpPr>
          <p:cNvPr id="4" name="Slide Number Placeholder 3"/>
          <p:cNvSpPr>
            <a:spLocks noGrp="1"/>
          </p:cNvSpPr>
          <p:nvPr>
            <p:ph type="sldNum" sz="quarter" idx="10"/>
          </p:nvPr>
        </p:nvSpPr>
        <p:spPr/>
        <p:txBody>
          <a:bodyPr/>
          <a:lstStyle/>
          <a:p>
            <a:pPr>
              <a:defRPr/>
            </a:pPr>
            <a:fld id="{EBE38053-E78B-6A4C-8605-71D746E98453}" type="slidenum">
              <a:rPr lang="en-US" smtClean="0"/>
              <a:pPr>
                <a:defRPr/>
              </a:pPr>
              <a:t>17</a:t>
            </a:fld>
            <a:endParaRPr lang="en-US" dirty="0"/>
          </a:p>
        </p:txBody>
      </p:sp>
    </p:spTree>
    <p:extLst>
      <p:ext uri="{BB962C8B-B14F-4D97-AF65-F5344CB8AC3E}">
        <p14:creationId xmlns:p14="http://schemas.microsoft.com/office/powerpoint/2010/main" val="4102686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EBE38053-E78B-6A4C-8605-71D746E98453}" type="slidenum">
              <a:rPr lang="en-US" smtClean="0"/>
              <a:pPr>
                <a:defRPr/>
              </a:pPr>
              <a:t>18</a:t>
            </a:fld>
            <a:endParaRPr lang="en-US" dirty="0"/>
          </a:p>
        </p:txBody>
      </p:sp>
    </p:spTree>
    <p:extLst>
      <p:ext uri="{BB962C8B-B14F-4D97-AF65-F5344CB8AC3E}">
        <p14:creationId xmlns:p14="http://schemas.microsoft.com/office/powerpoint/2010/main" val="4102686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Shape 1421"/>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22" name="Shape 1422"/>
          <p:cNvSpPr txBox="1">
            <a:spLocks noGrp="1"/>
          </p:cNvSpPr>
          <p:nvPr>
            <p:ph type="body" idx="1"/>
          </p:nvPr>
        </p:nvSpPr>
        <p:spPr>
          <a:xfrm>
            <a:off x="701040" y="4473892"/>
            <a:ext cx="5608320" cy="3660458"/>
          </a:xfrm>
          <a:prstGeom prst="rect">
            <a:avLst/>
          </a:prstGeom>
          <a:noFill/>
          <a:ln>
            <a:noFill/>
          </a:ln>
        </p:spPr>
        <p:txBody>
          <a:bodyPr wrap="square" lIns="93175" tIns="46575" rIns="93175" bIns="46575"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423" name="Shape 1423"/>
          <p:cNvSpPr txBox="1">
            <a:spLocks noGrp="1"/>
          </p:cNvSpPr>
          <p:nvPr>
            <p:ph type="sldNum" idx="12"/>
          </p:nvPr>
        </p:nvSpPr>
        <p:spPr>
          <a:xfrm>
            <a:off x="3970938" y="8829967"/>
            <a:ext cx="3037840" cy="466433"/>
          </a:xfrm>
          <a:prstGeom prst="rect">
            <a:avLst/>
          </a:prstGeom>
          <a:noFill/>
          <a:ln>
            <a:noFill/>
          </a:ln>
        </p:spPr>
        <p:txBody>
          <a:bodyPr wrap="square" lIns="93175" tIns="46575" rIns="93175" bIns="46575" anchor="b" anchorCtr="0">
            <a:noAutofit/>
          </a:bodyPr>
          <a:lstStyle/>
          <a:p>
            <a:pPr marL="0" marR="0" lvl="0" indent="0" algn="r" rtl="0">
              <a:spcBef>
                <a:spcPts val="0"/>
              </a:spcBef>
              <a:buNone/>
            </a:pPr>
            <a:fld id="{00000000-1234-1234-1234-123412341234}" type="slidenum">
              <a:rPr lang="en-US" sz="1200">
                <a:solidFill>
                  <a:schemeClr val="dk1"/>
                </a:solidFill>
                <a:latin typeface="Calibri"/>
                <a:ea typeface="Calibri"/>
                <a:cs typeface="Calibri"/>
                <a:sym typeface="Calibri"/>
              </a:rPr>
              <a:t>19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Shape 701"/>
          <p:cNvSpPr txBox="1">
            <a:spLocks noGrp="1"/>
          </p:cNvSpPr>
          <p:nvPr>
            <p:ph type="body" idx="1"/>
          </p:nvPr>
        </p:nvSpPr>
        <p:spPr>
          <a:xfrm>
            <a:off x="701040" y="4473892"/>
            <a:ext cx="5608320" cy="3660458"/>
          </a:xfrm>
          <a:prstGeom prst="rect">
            <a:avLst/>
          </a:prstGeom>
        </p:spPr>
        <p:txBody>
          <a:bodyPr wrap="square" lIns="91425" tIns="91425" rIns="91425" bIns="91425" anchor="t" anchorCtr="0">
            <a:noAutofit/>
          </a:bodyPr>
          <a:lstStyle/>
          <a:p>
            <a:pPr marL="0" lvl="0" indent="0">
              <a:spcBef>
                <a:spcPts val="0"/>
              </a:spcBef>
              <a:buNone/>
            </a:pPr>
            <a:r>
              <a:rPr lang="en-US" dirty="0"/>
              <a:t>Hello.  I want to share with you how Lexmark is helping protect our clients against security threats </a:t>
            </a:r>
            <a:r>
              <a:rPr lang="en-US" dirty="0" smtClean="0"/>
              <a:t>involving output devices.  </a:t>
            </a:r>
            <a:r>
              <a:rPr lang="en-US" dirty="0"/>
              <a:t>Every day we hear about new vulnerabilities and breaches, usually after the damage has been done.   And as we talk to our customers across a range of industries that we serve, security is always top of mind.  Concerns range from protecting their customer, </a:t>
            </a:r>
            <a:r>
              <a:rPr lang="en-US" dirty="0" smtClean="0"/>
              <a:t>constituent, </a:t>
            </a:r>
            <a:r>
              <a:rPr lang="en-US" dirty="0"/>
              <a:t>or patient’s information, proprietary knowledge, trade </a:t>
            </a:r>
            <a:r>
              <a:rPr lang="en-US" dirty="0" smtClean="0"/>
              <a:t>secrets, </a:t>
            </a:r>
            <a:r>
              <a:rPr lang="en-US" dirty="0"/>
              <a:t>and compliance with regulatory processes.</a:t>
            </a:r>
          </a:p>
        </p:txBody>
      </p:sp>
      <p:sp>
        <p:nvSpPr>
          <p:cNvPr id="702" name="Shape 702"/>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Shape 728"/>
          <p:cNvSpPr txBox="1">
            <a:spLocks noGrp="1"/>
          </p:cNvSpPr>
          <p:nvPr>
            <p:ph type="body" idx="1"/>
          </p:nvPr>
        </p:nvSpPr>
        <p:spPr>
          <a:xfrm>
            <a:off x="701040" y="4473892"/>
            <a:ext cx="5608200" cy="36606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US" dirty="0"/>
              <a:t>Our goal is to help you achieve your security objectives across your entire printing infrastructure.  From when the job is on it’s way to a device, while it’s is on the device, and when it’s headed to another electronic system.</a:t>
            </a:r>
          </a:p>
          <a:p>
            <a:pPr marL="0" lvl="0" indent="-69850">
              <a:spcBef>
                <a:spcPts val="0"/>
              </a:spcBef>
              <a:buClr>
                <a:schemeClr val="dk1"/>
              </a:buClr>
              <a:buSzPts val="1100"/>
              <a:buFont typeface="Arial"/>
              <a:buNone/>
            </a:pPr>
            <a:endParaRPr dirty="0"/>
          </a:p>
          <a:p>
            <a:pPr marL="0" lvl="0" indent="-69850">
              <a:spcBef>
                <a:spcPts val="0"/>
              </a:spcBef>
              <a:buClr>
                <a:schemeClr val="dk1"/>
              </a:buClr>
              <a:buSzPts val="1100"/>
              <a:buFont typeface="Arial"/>
              <a:buNone/>
            </a:pPr>
            <a:r>
              <a:rPr lang="en-US" dirty="0"/>
              <a:t>When looking at your secure print environment, it is imperative that you:</a:t>
            </a:r>
          </a:p>
          <a:p>
            <a:pPr marL="457200" lvl="0" indent="-317500" rtl="0">
              <a:spcBef>
                <a:spcPts val="0"/>
              </a:spcBef>
              <a:spcAft>
                <a:spcPts val="0"/>
              </a:spcAft>
              <a:buClr>
                <a:schemeClr val="dk1"/>
              </a:buClr>
              <a:buSzPts val="1400"/>
              <a:buChar char="●"/>
            </a:pPr>
            <a:r>
              <a:rPr lang="en-US" dirty="0"/>
              <a:t>Address the unique needs of your business areas and the employee that work in them</a:t>
            </a:r>
          </a:p>
          <a:p>
            <a:pPr marL="457200" lvl="0" indent="-317500" rtl="0">
              <a:spcBef>
                <a:spcPts val="0"/>
              </a:spcBef>
              <a:spcAft>
                <a:spcPts val="0"/>
              </a:spcAft>
              <a:buClr>
                <a:schemeClr val="dk1"/>
              </a:buClr>
              <a:buSzPts val="1400"/>
              <a:buChar char="●"/>
            </a:pPr>
            <a:r>
              <a:rPr lang="en-US" dirty="0"/>
              <a:t>Your device’s and their firmware are easy to implement, maintain, and protected from both internal and external hackers and threats</a:t>
            </a:r>
          </a:p>
          <a:p>
            <a:pPr marL="457200" lvl="0" indent="-317500" rtl="0">
              <a:spcBef>
                <a:spcPts val="0"/>
              </a:spcBef>
              <a:buClr>
                <a:schemeClr val="dk1"/>
              </a:buClr>
              <a:buSzPts val="1400"/>
              <a:buChar char="●"/>
            </a:pPr>
            <a:r>
              <a:rPr lang="en-US" dirty="0"/>
              <a:t>You have alignment with your overall </a:t>
            </a:r>
            <a:r>
              <a:rPr lang="en-US" dirty="0" smtClean="0"/>
              <a:t>IT</a:t>
            </a:r>
            <a:r>
              <a:rPr lang="en-US" baseline="0" dirty="0" smtClean="0"/>
              <a:t> </a:t>
            </a:r>
            <a:r>
              <a:rPr lang="en-US" dirty="0" smtClean="0"/>
              <a:t>security </a:t>
            </a:r>
            <a:r>
              <a:rPr lang="en-US" dirty="0"/>
              <a:t>and privacy goals as well as any third party or government certification or requirements</a:t>
            </a:r>
          </a:p>
          <a:p>
            <a:pPr marL="0" lvl="0" indent="-69850">
              <a:spcBef>
                <a:spcPts val="0"/>
              </a:spcBef>
              <a:buClr>
                <a:schemeClr val="dk1"/>
              </a:buClr>
              <a:buSzPts val="1100"/>
              <a:buFont typeface="Arial"/>
              <a:buNone/>
            </a:pPr>
            <a:endParaRPr dirty="0"/>
          </a:p>
          <a:p>
            <a:pPr marL="0" lvl="0" indent="-69850" rtl="0">
              <a:spcBef>
                <a:spcPts val="0"/>
              </a:spcBef>
              <a:buClr>
                <a:schemeClr val="dk1"/>
              </a:buClr>
              <a:buSzPts val="1100"/>
              <a:buFont typeface="Arial"/>
              <a:buNone/>
            </a:pPr>
            <a:r>
              <a:rPr lang="en-US" dirty="0"/>
              <a:t>At Lexmark, we’ve been building security into each and every one of our devices for more than a decade and are confident that we can help you achieve your security objectives. </a:t>
            </a:r>
          </a:p>
        </p:txBody>
      </p:sp>
      <p:sp>
        <p:nvSpPr>
          <p:cNvPr id="729" name="Shape 729"/>
          <p:cNvSpPr>
            <a:spLocks noGrp="1" noRot="1" noChangeAspect="1"/>
          </p:cNvSpPr>
          <p:nvPr>
            <p:ph type="sldImg" idx="2"/>
          </p:nvPr>
        </p:nvSpPr>
        <p:spPr>
          <a:xfrm>
            <a:off x="717550" y="1162050"/>
            <a:ext cx="5575200" cy="31368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Shape 777"/>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78" name="Shape 778"/>
          <p:cNvSpPr txBox="1">
            <a:spLocks noGrp="1"/>
          </p:cNvSpPr>
          <p:nvPr>
            <p:ph type="body" idx="1"/>
          </p:nvPr>
        </p:nvSpPr>
        <p:spPr>
          <a:xfrm>
            <a:off x="701040" y="4473892"/>
            <a:ext cx="5608200" cy="3660600"/>
          </a:xfrm>
          <a:prstGeom prst="rect">
            <a:avLst/>
          </a:prstGeom>
          <a:noFill/>
          <a:ln>
            <a:noFill/>
          </a:ln>
        </p:spPr>
        <p:txBody>
          <a:bodyPr wrap="square" lIns="93175" tIns="46575" rIns="93175" bIns="46575" anchor="t" anchorCtr="0">
            <a:noAutofit/>
          </a:bodyPr>
          <a:lstStyle/>
          <a:p>
            <a:pPr marL="0" marR="0" lvl="0" indent="0" algn="l" rtl="0">
              <a:spcBef>
                <a:spcPts val="0"/>
              </a:spcBef>
              <a:buNone/>
            </a:pPr>
            <a:r>
              <a:rPr lang="en-US" sz="1200" b="0" i="0" u="none" strike="noStrike" cap="none" dirty="0">
                <a:solidFill>
                  <a:schemeClr val="dk1"/>
                </a:solidFill>
                <a:latin typeface="Calibri"/>
                <a:ea typeface="Calibri"/>
                <a:cs typeface="Calibri"/>
                <a:sym typeface="Calibri"/>
              </a:rPr>
              <a:t>A number of high-profile companies have been subject to hacks that resulted in financial losses in the hundreds of millions of dollars.  For example, at Anthem and the US Government’s Office of Personnel Management alone over 100 million records were compromised.  Studies show the average organizational cost of a data breach in the US last year was 6.5 million dollars. </a:t>
            </a:r>
          </a:p>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None/>
            </a:pPr>
            <a:r>
              <a:rPr lang="en-US" sz="1200" b="0" i="0" u="none" strike="noStrike" cap="none" dirty="0">
                <a:solidFill>
                  <a:schemeClr val="dk1"/>
                </a:solidFill>
                <a:latin typeface="Calibri"/>
                <a:ea typeface="Calibri"/>
                <a:cs typeface="Calibri"/>
                <a:sym typeface="Calibri"/>
              </a:rPr>
              <a:t>Companies are painfully aware of and focused on security – in their devices, their </a:t>
            </a:r>
            <a:r>
              <a:rPr lang="en-US" sz="1200" b="0" i="0" u="none" strike="noStrike" cap="none" dirty="0" smtClean="0">
                <a:solidFill>
                  <a:schemeClr val="dk1"/>
                </a:solidFill>
                <a:latin typeface="Calibri"/>
                <a:ea typeface="Calibri"/>
                <a:cs typeface="Calibri"/>
                <a:sym typeface="Calibri"/>
              </a:rPr>
              <a:t>fleets, </a:t>
            </a:r>
            <a:r>
              <a:rPr lang="en-US" sz="1200" b="0" i="0" u="none" strike="noStrike" cap="none" dirty="0">
                <a:solidFill>
                  <a:schemeClr val="dk1"/>
                </a:solidFill>
                <a:latin typeface="Calibri"/>
                <a:ea typeface="Calibri"/>
                <a:cs typeface="Calibri"/>
                <a:sym typeface="Calibri"/>
              </a:rPr>
              <a:t>and across their networks.</a:t>
            </a:r>
          </a:p>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None/>
            </a:pPr>
            <a:r>
              <a:rPr lang="en-US" sz="1200" b="0" i="0" u="none" strike="noStrike" cap="none" dirty="0">
                <a:solidFill>
                  <a:schemeClr val="dk1"/>
                </a:solidFill>
                <a:latin typeface="Calibri"/>
                <a:ea typeface="Calibri"/>
                <a:cs typeface="Calibri"/>
                <a:sym typeface="Calibri"/>
              </a:rPr>
              <a:t>Let’s first look at two positive stats.  80% of organizations have a security policy in place for accessing documents.  63% of organizations also have a security policy about what printers and MFPs can be used for print, scan, fax, and copy.  The problem with these </a:t>
            </a:r>
            <a:r>
              <a:rPr lang="en-US" sz="1200" b="0" i="0" u="none" strike="noStrike" cap="none" dirty="0" smtClean="0">
                <a:solidFill>
                  <a:schemeClr val="dk1"/>
                </a:solidFill>
                <a:latin typeface="Calibri"/>
                <a:ea typeface="Calibri"/>
                <a:cs typeface="Calibri"/>
                <a:sym typeface="Calibri"/>
              </a:rPr>
              <a:t>stats</a:t>
            </a:r>
            <a:r>
              <a:rPr lang="en-US" sz="1200" b="0" i="0" u="none" strike="noStrike" cap="none" baseline="0" dirty="0" smtClean="0">
                <a:solidFill>
                  <a:schemeClr val="dk1"/>
                </a:solidFill>
                <a:latin typeface="Calibri"/>
                <a:ea typeface="Calibri"/>
                <a:cs typeface="Calibri"/>
                <a:sym typeface="Calibri"/>
              </a:rPr>
              <a:t> is that </a:t>
            </a:r>
            <a:r>
              <a:rPr lang="en-US" sz="1200" b="0" i="0" u="none" strike="noStrike" cap="none" dirty="0" smtClean="0">
                <a:solidFill>
                  <a:schemeClr val="dk1"/>
                </a:solidFill>
                <a:latin typeface="Calibri"/>
                <a:ea typeface="Calibri"/>
                <a:cs typeface="Calibri"/>
                <a:sym typeface="Calibri"/>
              </a:rPr>
              <a:t>we </a:t>
            </a:r>
            <a:r>
              <a:rPr lang="en-US" sz="1200" b="0" i="0" u="none" strike="noStrike" cap="none" dirty="0">
                <a:solidFill>
                  <a:schemeClr val="dk1"/>
                </a:solidFill>
                <a:latin typeface="Calibri"/>
                <a:ea typeface="Calibri"/>
                <a:cs typeface="Calibri"/>
                <a:sym typeface="Calibri"/>
              </a:rPr>
              <a:t>also see that 61% of large enterprises admit suffering at least one data breach involving print.  Our devices can be configured to meet your IT Policies around print, but </a:t>
            </a:r>
            <a:r>
              <a:rPr lang="en-US" sz="1200" b="0" i="0" u="none" strike="noStrike" cap="none" dirty="0" smtClean="0">
                <a:solidFill>
                  <a:schemeClr val="dk1"/>
                </a:solidFill>
                <a:latin typeface="Calibri"/>
                <a:ea typeface="Calibri"/>
                <a:cs typeface="Calibri"/>
                <a:sym typeface="Calibri"/>
              </a:rPr>
              <a:t>it’s critical that you maintain an up to date fleet and have a handle on which devices are where and what (if</a:t>
            </a:r>
            <a:r>
              <a:rPr lang="en-US" sz="1200" b="0" i="0" u="none" strike="noStrike" cap="none" baseline="0" dirty="0" smtClean="0">
                <a:solidFill>
                  <a:schemeClr val="dk1"/>
                </a:solidFill>
                <a:latin typeface="Calibri"/>
                <a:ea typeface="Calibri"/>
                <a:cs typeface="Calibri"/>
                <a:sym typeface="Calibri"/>
              </a:rPr>
              <a:t> any) security vulnerabilities they might have.</a:t>
            </a:r>
          </a:p>
          <a:p>
            <a:pPr marL="0" marR="0" lvl="0" indent="0" algn="l" rtl="0">
              <a:spcBef>
                <a:spcPts val="0"/>
              </a:spcBef>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None/>
            </a:pPr>
            <a:r>
              <a:rPr lang="en-US" sz="1200" b="0" i="0" u="none" strike="noStrike" cap="none" baseline="0" dirty="0" smtClean="0">
                <a:solidFill>
                  <a:schemeClr val="dk1"/>
                </a:solidFill>
                <a:latin typeface="Calibri"/>
                <a:ea typeface="Calibri"/>
                <a:cs typeface="Calibri"/>
                <a:sym typeface="Calibri"/>
              </a:rPr>
              <a:t>Unsecured print = Unsecured IT</a:t>
            </a: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p:txBody>
      </p:sp>
      <p:sp>
        <p:nvSpPr>
          <p:cNvPr id="779" name="Shape 779"/>
          <p:cNvSpPr txBox="1">
            <a:spLocks noGrp="1"/>
          </p:cNvSpPr>
          <p:nvPr>
            <p:ph type="dt" idx="10"/>
          </p:nvPr>
        </p:nvSpPr>
        <p:spPr>
          <a:xfrm>
            <a:off x="3970938" y="0"/>
            <a:ext cx="3037800" cy="466500"/>
          </a:xfrm>
          <a:prstGeom prst="rect">
            <a:avLst/>
          </a:prstGeom>
          <a:noFill/>
          <a:ln>
            <a:noFill/>
          </a:ln>
        </p:spPr>
        <p:txBody>
          <a:bodyPr wrap="square" lIns="93175" tIns="46575" rIns="93175" bIns="46575" anchor="t" anchorCtr="0">
            <a:noAutofit/>
          </a:bodyPr>
          <a:lstStyle/>
          <a:p>
            <a:pPr marL="0" marR="0" lvl="0" indent="0" algn="r" rtl="0">
              <a:spcBef>
                <a:spcPts val="0"/>
              </a:spcBef>
              <a:buNone/>
            </a:pPr>
            <a:r>
              <a:rPr lang="en-US" sz="1200">
                <a:solidFill>
                  <a:schemeClr val="dk1"/>
                </a:solidFill>
                <a:latin typeface="Calibri"/>
                <a:ea typeface="Calibri"/>
                <a:cs typeface="Calibri"/>
                <a:sym typeface="Calibri"/>
              </a:rPr>
              <a:t>10/10/2017</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Governments</a:t>
            </a:r>
            <a:r>
              <a:rPr lang="en-US" baseline="0" dirty="0" smtClean="0"/>
              <a:t> are also starting to take more interest in ensuring that organization’s IT networks are secure. In Europe, the General Data Protection Regulation, or “GDPR” will take effect in May of 2018. </a:t>
            </a:r>
            <a:r>
              <a:rPr lang="en-US" sz="1200" b="0" i="0" u="none" strike="noStrike" kern="1200" cap="none" dirty="0" smtClean="0">
                <a:solidFill>
                  <a:schemeClr val="dk1"/>
                </a:solidFill>
                <a:effectLst/>
                <a:latin typeface="Calibri"/>
                <a:ea typeface="Calibri"/>
                <a:cs typeface="Calibri"/>
                <a:sym typeface="Calibri"/>
              </a:rPr>
              <a:t> It will harmonize data privacy laws across Europe, to protect and empower all EU citizen’s data privacy and to reshape the way organizations across the region approach data privacy.</a:t>
            </a:r>
          </a:p>
          <a:p>
            <a:endParaRPr lang="en-US" sz="1200" b="0" i="0" u="none" strike="noStrike" kern="1200" cap="none" dirty="0" smtClean="0">
              <a:solidFill>
                <a:schemeClr val="dk1"/>
              </a:solidFill>
              <a:effectLst/>
              <a:latin typeface="Calibri"/>
              <a:ea typeface="Calibri"/>
              <a:cs typeface="Calibri"/>
              <a:sym typeface="Calibri"/>
            </a:endParaRPr>
          </a:p>
          <a:p>
            <a:r>
              <a:rPr lang="en-US" sz="1200" b="0" i="0" u="none" strike="noStrike" kern="1200" cap="none" dirty="0" smtClean="0">
                <a:solidFill>
                  <a:schemeClr val="dk1"/>
                </a:solidFill>
                <a:effectLst/>
                <a:latin typeface="Calibri"/>
                <a:ea typeface="Calibri"/>
                <a:cs typeface="Calibri"/>
                <a:sym typeface="Calibri"/>
              </a:rPr>
              <a:t>In</a:t>
            </a:r>
            <a:r>
              <a:rPr lang="en-US" sz="1200" b="0" i="0" u="none" strike="noStrike" kern="1200" cap="none" baseline="0" dirty="0" smtClean="0">
                <a:solidFill>
                  <a:schemeClr val="dk1"/>
                </a:solidFill>
                <a:effectLst/>
                <a:latin typeface="Calibri"/>
                <a:ea typeface="Calibri"/>
                <a:cs typeface="Calibri"/>
                <a:sym typeface="Calibri"/>
              </a:rPr>
              <a:t> short, your organization is required to do everything it can to protect your customer’s data – and that includes controlling access to printed documents and protecting everything that comes into, resides within, and is sent out of your print devices. </a:t>
            </a:r>
            <a:r>
              <a:rPr lang="en-US" sz="1200" b="0" i="0" u="none" strike="noStrike" kern="1200" cap="none" dirty="0" smtClean="0">
                <a:solidFill>
                  <a:schemeClr val="dk1"/>
                </a:solidFill>
                <a:effectLst/>
                <a:latin typeface="Calibri"/>
                <a:ea typeface="Calibri"/>
                <a:cs typeface="Calibri"/>
                <a:sym typeface="Calibri"/>
              </a:rPr>
              <a:t> </a:t>
            </a:r>
            <a:endParaRPr lang="en-US" dirty="0"/>
          </a:p>
        </p:txBody>
      </p:sp>
      <p:sp>
        <p:nvSpPr>
          <p:cNvPr id="4" name="Slide Number Placeholder 3"/>
          <p:cNvSpPr>
            <a:spLocks noGrp="1"/>
          </p:cNvSpPr>
          <p:nvPr>
            <p:ph type="sldNum" sz="quarter" idx="10"/>
          </p:nvPr>
        </p:nvSpPr>
        <p:spPr/>
        <p:txBody>
          <a:bodyPr/>
          <a:lstStyle/>
          <a:p>
            <a:fld id="{00BCC06A-4900-4DEF-A9DD-8AF8DEE5D95D}" type="slidenum">
              <a:rPr lang="en-US" smtClean="0"/>
              <a:t>5</a:t>
            </a:fld>
            <a:endParaRPr lang="en-US" dirty="0"/>
          </a:p>
        </p:txBody>
      </p:sp>
    </p:spTree>
    <p:extLst>
      <p:ext uri="{BB962C8B-B14F-4D97-AF65-F5344CB8AC3E}">
        <p14:creationId xmlns:p14="http://schemas.microsoft.com/office/powerpoint/2010/main" val="1347077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x-none"/>
              <a:t>Compliance with evolving regulations and requirements is an absolute necessity to reduce risk associated with the loss and / or theft of data.  As government agencies and regulatory bodies create and evolve standards on how information is collected, processed and stored, companies are reexamining how they handle and store data and information. </a:t>
            </a:r>
          </a:p>
        </p:txBody>
      </p:sp>
      <p:sp>
        <p:nvSpPr>
          <p:cNvPr id="153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F25C33E3-9D09-0643-9F0D-0848FF5D9475}" type="slidenum">
              <a:rPr lang="en-US" altLang="x-none"/>
              <a:pPr>
                <a:spcBef>
                  <a:spcPct val="0"/>
                </a:spcBef>
              </a:pPr>
              <a:t>6</a:t>
            </a:fld>
            <a:endParaRPr lang="en-US" altLang="x-none"/>
          </a:p>
        </p:txBody>
      </p:sp>
    </p:spTree>
    <p:extLst>
      <p:ext uri="{BB962C8B-B14F-4D97-AF65-F5344CB8AC3E}">
        <p14:creationId xmlns:p14="http://schemas.microsoft.com/office/powerpoint/2010/main" val="925603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Fortunately, Lexmark</a:t>
            </a:r>
            <a:r>
              <a:rPr lang="en-US" baseline="0" dirty="0" smtClean="0"/>
              <a:t> can help.</a:t>
            </a:r>
          </a:p>
          <a:p>
            <a:endParaRPr lang="en-US" baseline="0" dirty="0" smtClean="0"/>
          </a:p>
          <a:p>
            <a:r>
              <a:rPr lang="en-US" baseline="0" dirty="0" smtClean="0"/>
              <a:t>Security around print devices has been receiving more and more attention recently and we’re proud to say that this isn’t new territory for us.  We’ve been making security an integral part of our print devices for more than a decade and we have placements in some of the most secure military and intelligence agencies in the world.</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6763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Shape 875"/>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76" name="Shape 876"/>
          <p:cNvSpPr txBox="1">
            <a:spLocks noGrp="1"/>
          </p:cNvSpPr>
          <p:nvPr>
            <p:ph type="body" idx="1"/>
          </p:nvPr>
        </p:nvSpPr>
        <p:spPr>
          <a:xfrm>
            <a:off x="701040" y="4473892"/>
            <a:ext cx="5608200" cy="3660600"/>
          </a:xfrm>
          <a:prstGeom prst="rect">
            <a:avLst/>
          </a:prstGeom>
          <a:noFill/>
          <a:ln>
            <a:noFill/>
          </a:ln>
        </p:spPr>
        <p:txBody>
          <a:bodyPr wrap="square" lIns="93175" tIns="46575" rIns="93175" bIns="46575" anchor="t" anchorCtr="0">
            <a:noAutofit/>
          </a:bodyPr>
          <a:lstStyle/>
          <a:p>
            <a:pPr marL="0" lvl="0" indent="0">
              <a:spcBef>
                <a:spcPts val="0"/>
              </a:spcBef>
              <a:buNone/>
            </a:pPr>
            <a:r>
              <a:rPr lang="en-US" dirty="0"/>
              <a:t>We view the our printers as much more than an output device. Security by desig</a:t>
            </a:r>
            <a:r>
              <a:rPr lang="en-US" dirty="0">
                <a:solidFill>
                  <a:srgbClr val="000000"/>
                </a:solidFill>
              </a:rPr>
              <a:t>n means “inclusion of data protection from the onset of the designing of systems, rather than an addition.”</a:t>
            </a:r>
          </a:p>
          <a:p>
            <a:pPr marL="0" lvl="0" indent="0">
              <a:spcBef>
                <a:spcPts val="0"/>
              </a:spcBef>
              <a:buNone/>
            </a:pPr>
            <a:endParaRPr dirty="0">
              <a:solidFill>
                <a:srgbClr val="000000"/>
              </a:solidFill>
            </a:endParaRPr>
          </a:p>
          <a:p>
            <a:pPr marL="0" lvl="0" indent="0">
              <a:spcBef>
                <a:spcPts val="0"/>
              </a:spcBef>
              <a:buNone/>
            </a:pPr>
            <a:r>
              <a:rPr lang="en-US" dirty="0">
                <a:solidFill>
                  <a:srgbClr val="000000"/>
                </a:solidFill>
              </a:rPr>
              <a:t>We </a:t>
            </a:r>
            <a:r>
              <a:rPr lang="en-US" dirty="0" smtClean="0">
                <a:solidFill>
                  <a:srgbClr val="000000"/>
                </a:solidFill>
              </a:rPr>
              <a:t>ensure that your organization’s print devices and</a:t>
            </a:r>
            <a:r>
              <a:rPr lang="en-US" baseline="0" dirty="0" smtClean="0">
                <a:solidFill>
                  <a:srgbClr val="000000"/>
                </a:solidFill>
              </a:rPr>
              <a:t> hard copy documents are protected with </a:t>
            </a:r>
            <a:r>
              <a:rPr lang="en-US" dirty="0" smtClean="0">
                <a:solidFill>
                  <a:srgbClr val="000000"/>
                </a:solidFill>
              </a:rPr>
              <a:t>a mountain of security</a:t>
            </a:r>
            <a:r>
              <a:rPr lang="en-US" baseline="0" dirty="0" smtClean="0">
                <a:solidFill>
                  <a:srgbClr val="000000"/>
                </a:solidFill>
              </a:rPr>
              <a:t> features.  Some of these include</a:t>
            </a:r>
            <a:r>
              <a:rPr lang="en-US" dirty="0" smtClean="0">
                <a:solidFill>
                  <a:srgbClr val="000000"/>
                </a:solidFill>
              </a:rPr>
              <a:t> authenticating </a:t>
            </a:r>
            <a:r>
              <a:rPr lang="en-US" baseline="0" dirty="0" smtClean="0">
                <a:solidFill>
                  <a:srgbClr val="000000"/>
                </a:solidFill>
              </a:rPr>
              <a:t>users</a:t>
            </a:r>
            <a:r>
              <a:rPr lang="en-US" dirty="0" smtClean="0">
                <a:solidFill>
                  <a:srgbClr val="000000"/>
                </a:solidFill>
              </a:rPr>
              <a:t> </a:t>
            </a:r>
            <a:r>
              <a:rPr lang="en-US" dirty="0">
                <a:solidFill>
                  <a:srgbClr val="000000"/>
                </a:solidFill>
              </a:rPr>
              <a:t>with </a:t>
            </a:r>
            <a:r>
              <a:rPr lang="en-US" dirty="0" smtClean="0">
                <a:solidFill>
                  <a:srgbClr val="000000"/>
                </a:solidFill>
              </a:rPr>
              <a:t>role base permissions, encrypting</a:t>
            </a:r>
            <a:r>
              <a:rPr lang="en-US" baseline="0" dirty="0" smtClean="0">
                <a:solidFill>
                  <a:srgbClr val="000000"/>
                </a:solidFill>
              </a:rPr>
              <a:t> the device’s hard drives, locking down the ports so that outsiders can’t hack their way in, and with solutions that make sure that confidential print and copy jobs aren’t floating around and putting your organization at risk.</a:t>
            </a:r>
            <a:endParaRPr lang="en-US" baseline="0" dirty="0">
              <a:solidFill>
                <a:srgbClr val="000000"/>
              </a:solidFill>
            </a:endParaRPr>
          </a:p>
          <a:p>
            <a:pPr marL="0" lvl="0" indent="0">
              <a:spcBef>
                <a:spcPts val="0"/>
              </a:spcBef>
              <a:buNone/>
            </a:pPr>
            <a:endParaRPr lang="en-US" baseline="0" dirty="0">
              <a:solidFill>
                <a:srgbClr val="000000"/>
              </a:solidFill>
            </a:endParaRPr>
          </a:p>
          <a:p>
            <a:pPr marL="0" lvl="0" indent="0">
              <a:spcBef>
                <a:spcPts val="0"/>
              </a:spcBef>
              <a:buNone/>
            </a:pPr>
            <a:r>
              <a:rPr lang="en-US" dirty="0" smtClean="0"/>
              <a:t>As </a:t>
            </a:r>
            <a:r>
              <a:rPr lang="en-US" dirty="0"/>
              <a:t>security needs change in a </a:t>
            </a:r>
            <a:r>
              <a:rPr lang="en-US" dirty="0" smtClean="0"/>
              <a:t>customer’s </a:t>
            </a:r>
            <a:r>
              <a:rPr lang="en-US" dirty="0"/>
              <a:t>environment, Lexmark is able to adapt our technology to meet their needs. We listen to our customers, as well as the market, to enhance and add </a:t>
            </a:r>
            <a:r>
              <a:rPr lang="en-US" dirty="0" smtClean="0"/>
              <a:t>functions </a:t>
            </a:r>
            <a:r>
              <a:rPr lang="en-US" dirty="0"/>
              <a:t>to our Full Spectrum security.</a:t>
            </a:r>
          </a:p>
          <a:p>
            <a:pPr marL="0" lvl="0" indent="0" rtl="0">
              <a:lnSpc>
                <a:spcPct val="115000"/>
              </a:lnSpc>
              <a:spcBef>
                <a:spcPts val="0"/>
              </a:spcBef>
              <a:spcAft>
                <a:spcPts val="600"/>
              </a:spcAft>
              <a:buNone/>
            </a:pPr>
            <a:endParaRPr dirty="0"/>
          </a:p>
          <a:p>
            <a:pPr marL="0" lvl="0" indent="0" rtl="0">
              <a:lnSpc>
                <a:spcPct val="115000"/>
              </a:lnSpc>
              <a:spcBef>
                <a:spcPts val="0"/>
              </a:spcBef>
              <a:spcAft>
                <a:spcPts val="600"/>
              </a:spcAft>
              <a:buNone/>
            </a:pPr>
            <a:r>
              <a:rPr lang="en-US" dirty="0" smtClean="0"/>
              <a:t>Which</a:t>
            </a:r>
            <a:r>
              <a:rPr lang="en-US" baseline="0" dirty="0" smtClean="0"/>
              <a:t> of these are the top priority for you</a:t>
            </a:r>
            <a:r>
              <a:rPr lang="en-US" dirty="0" smtClean="0"/>
              <a:t>? </a:t>
            </a:r>
            <a:r>
              <a:rPr lang="en-US" dirty="0"/>
              <a:t>If </a:t>
            </a:r>
            <a:r>
              <a:rPr lang="en-US" dirty="0" smtClean="0"/>
              <a:t>you’d like, </a:t>
            </a:r>
            <a:r>
              <a:rPr lang="en-US" dirty="0"/>
              <a:t>we can drill down some more and give you some additional details.</a:t>
            </a:r>
          </a:p>
        </p:txBody>
      </p:sp>
      <p:sp>
        <p:nvSpPr>
          <p:cNvPr id="877" name="Shape 877"/>
          <p:cNvSpPr txBox="1">
            <a:spLocks noGrp="1"/>
          </p:cNvSpPr>
          <p:nvPr>
            <p:ph type="sldNum" idx="12"/>
          </p:nvPr>
        </p:nvSpPr>
        <p:spPr>
          <a:xfrm>
            <a:off x="3970938" y="8829967"/>
            <a:ext cx="3037800" cy="466500"/>
          </a:xfrm>
          <a:prstGeom prst="rect">
            <a:avLst/>
          </a:prstGeom>
          <a:noFill/>
          <a:ln>
            <a:noFill/>
          </a:ln>
        </p:spPr>
        <p:txBody>
          <a:bodyPr wrap="square" lIns="93175" tIns="46575" rIns="93175" bIns="46575" anchor="b" anchorCtr="0">
            <a:noAutofit/>
          </a:bodyPr>
          <a:lstStyle/>
          <a:p>
            <a:pPr marL="0" marR="0" lvl="0" indent="0" algn="r" rtl="0">
              <a:spcBef>
                <a:spcPts val="0"/>
              </a:spcBef>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Shape 1002"/>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03" name="Shape 1003"/>
          <p:cNvSpPr txBox="1">
            <a:spLocks noGrp="1"/>
          </p:cNvSpPr>
          <p:nvPr>
            <p:ph type="body" idx="1"/>
          </p:nvPr>
        </p:nvSpPr>
        <p:spPr>
          <a:xfrm>
            <a:off x="701040" y="4473892"/>
            <a:ext cx="5608200" cy="3660600"/>
          </a:xfrm>
          <a:prstGeom prst="rect">
            <a:avLst/>
          </a:prstGeom>
          <a:noFill/>
          <a:ln>
            <a:noFill/>
          </a:ln>
        </p:spPr>
        <p:txBody>
          <a:bodyPr wrap="square" lIns="93175" tIns="46575" rIns="93175" bIns="46575" anchor="t" anchorCtr="0">
            <a:noAutofit/>
          </a:bodyPr>
          <a:lstStyle/>
          <a:p>
            <a:pPr marL="0" marR="0" lvl="0" indent="0" algn="l" rtl="0">
              <a:spcBef>
                <a:spcPts val="0"/>
              </a:spcBef>
              <a:buNone/>
            </a:pPr>
            <a:r>
              <a:rPr lang="en-US" dirty="0"/>
              <a:t>If your devices are wide open, you’re just asking for trouble.</a:t>
            </a:r>
          </a:p>
          <a:p>
            <a:pPr marL="0" marR="0" lvl="0" indent="0" algn="l" rtl="0">
              <a:spcBef>
                <a:spcPts val="0"/>
              </a:spcBef>
              <a:buNone/>
            </a:pPr>
            <a:endParaRPr dirty="0"/>
          </a:p>
          <a:p>
            <a:pPr marL="0" marR="0" lvl="0" indent="0" algn="l" rtl="0">
              <a:spcBef>
                <a:spcPts val="0"/>
              </a:spcBef>
              <a:buNone/>
            </a:pPr>
            <a:r>
              <a:rPr lang="en-US" dirty="0"/>
              <a:t>By authenticating users, you can “Lock, block, and secure” who has access to the documents that are waiting to be printed - as well as the security of the device itself. Lexmark can enable your employee ID badge to also grant you access to the </a:t>
            </a:r>
            <a:r>
              <a:rPr lang="en-US" dirty="0" smtClean="0"/>
              <a:t>device and </a:t>
            </a:r>
            <a:r>
              <a:rPr lang="en-US" dirty="0"/>
              <a:t>can also restrict the permissions and features available on the control panel to employees based on their role or which department they belong to.</a:t>
            </a:r>
          </a:p>
          <a:p>
            <a:pPr marL="0" marR="0" lvl="0" indent="0" algn="l" rtl="0">
              <a:spcBef>
                <a:spcPts val="0"/>
              </a:spcBef>
              <a:buNone/>
            </a:pPr>
            <a:endParaRPr dirty="0"/>
          </a:p>
          <a:p>
            <a:pPr marL="0" marR="0" lvl="0" indent="0" algn="l" rtl="0">
              <a:spcBef>
                <a:spcPts val="0"/>
              </a:spcBef>
              <a:buNone/>
            </a:pPr>
            <a:r>
              <a:rPr lang="en-US" dirty="0"/>
              <a:t>Protecting the privacy of the content that flows on or through your </a:t>
            </a:r>
            <a:r>
              <a:rPr lang="en-US" dirty="0" smtClean="0"/>
              <a:t>device is </a:t>
            </a:r>
            <a:r>
              <a:rPr lang="en-US" dirty="0"/>
              <a:t>critical to maintaining compliance with government and industry standards, which when violated, can result in lawsuits and millions of dollars in </a:t>
            </a:r>
            <a:r>
              <a:rPr lang="en-US" dirty="0" smtClean="0"/>
              <a:t>fines.</a:t>
            </a:r>
            <a:endParaRPr lang="en-US" dirty="0"/>
          </a:p>
          <a:p>
            <a:pPr marL="0" marR="0" lvl="0" indent="0" algn="l" rtl="0">
              <a:spcBef>
                <a:spcPts val="0"/>
              </a:spcBef>
              <a:buNone/>
            </a:pPr>
            <a:endParaRPr dirty="0">
              <a:solidFill>
                <a:srgbClr val="FF0000"/>
              </a:solidFill>
            </a:endParaRPr>
          </a:p>
        </p:txBody>
      </p:sp>
      <p:sp>
        <p:nvSpPr>
          <p:cNvPr id="1004" name="Shape 1004"/>
          <p:cNvSpPr txBox="1">
            <a:spLocks noGrp="1"/>
          </p:cNvSpPr>
          <p:nvPr>
            <p:ph type="sldNum" idx="12"/>
          </p:nvPr>
        </p:nvSpPr>
        <p:spPr>
          <a:xfrm>
            <a:off x="3970938" y="8829967"/>
            <a:ext cx="3037800" cy="466500"/>
          </a:xfrm>
          <a:prstGeom prst="rect">
            <a:avLst/>
          </a:prstGeom>
          <a:noFill/>
          <a:ln>
            <a:noFill/>
          </a:ln>
        </p:spPr>
        <p:txBody>
          <a:bodyPr wrap="square" lIns="93175" tIns="46575" rIns="93175" bIns="46575" anchor="b" anchorCtr="0">
            <a:noAutofit/>
          </a:bodyPr>
          <a:lstStyle/>
          <a:p>
            <a:pPr marL="0" marR="0" lvl="0" indent="0" algn="r" rtl="0">
              <a:spcBef>
                <a:spcPts val="0"/>
              </a:spcBef>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Title Slide">
    <p:bg>
      <p:bgPr>
        <a:solidFill>
          <a:schemeClr val="lt1"/>
        </a:solidFill>
        <a:effectLst/>
      </p:bgPr>
    </p:bg>
    <p:spTree>
      <p:nvGrpSpPr>
        <p:cNvPr id="1" name="Shape 15"/>
        <p:cNvGrpSpPr/>
        <p:nvPr/>
      </p:nvGrpSpPr>
      <p:grpSpPr>
        <a:xfrm>
          <a:off x="0" y="0"/>
          <a:ext cx="0" cy="0"/>
          <a:chOff x="0" y="0"/>
          <a:chExt cx="0" cy="0"/>
        </a:xfrm>
      </p:grpSpPr>
      <p:pic>
        <p:nvPicPr>
          <p:cNvPr id="16" name="Shape 16"/>
          <p:cNvPicPr preferRelativeResize="0"/>
          <p:nvPr/>
        </p:nvPicPr>
        <p:blipFill rotWithShape="1">
          <a:blip r:embed="rId2">
            <a:alphaModFix/>
          </a:blip>
          <a:srcRect/>
          <a:stretch/>
        </p:blipFill>
        <p:spPr>
          <a:xfrm>
            <a:off x="1" y="0"/>
            <a:ext cx="12094463" cy="6851142"/>
          </a:xfrm>
          <a:prstGeom prst="rect">
            <a:avLst/>
          </a:prstGeom>
          <a:noFill/>
          <a:ln>
            <a:noFill/>
          </a:ln>
        </p:spPr>
      </p:pic>
      <p:pic>
        <p:nvPicPr>
          <p:cNvPr id="17" name="Shape 17"/>
          <p:cNvPicPr preferRelativeResize="0"/>
          <p:nvPr/>
        </p:nvPicPr>
        <p:blipFill rotWithShape="1">
          <a:blip r:embed="rId3">
            <a:alphaModFix/>
          </a:blip>
          <a:srcRect/>
          <a:stretch/>
        </p:blipFill>
        <p:spPr>
          <a:xfrm>
            <a:off x="9220200" y="5880871"/>
            <a:ext cx="2489454" cy="519307"/>
          </a:xfrm>
          <a:prstGeom prst="rect">
            <a:avLst/>
          </a:prstGeom>
          <a:noFill/>
          <a:ln>
            <a:noFill/>
          </a:ln>
        </p:spPr>
      </p:pic>
      <p:sp>
        <p:nvSpPr>
          <p:cNvPr id="18" name="Shape 18"/>
          <p:cNvSpPr txBox="1">
            <a:spLocks noGrp="1"/>
          </p:cNvSpPr>
          <p:nvPr>
            <p:ph type="body" idx="1"/>
          </p:nvPr>
        </p:nvSpPr>
        <p:spPr>
          <a:xfrm>
            <a:off x="609600" y="5029200"/>
            <a:ext cx="7620000" cy="457200"/>
          </a:xfrm>
          <a:prstGeom prst="rect">
            <a:avLst/>
          </a:prstGeom>
          <a:noFill/>
          <a:ln>
            <a:noFill/>
          </a:ln>
        </p:spPr>
        <p:txBody>
          <a:bodyPr wrap="square" lIns="91425" tIns="91425" rIns="91425" bIns="91425" anchor="t" anchorCtr="0"/>
          <a:lstStyle>
            <a:lvl1pPr marL="233363" marR="0" lvl="0" indent="-233363" algn="l" rtl="0">
              <a:lnSpc>
                <a:spcPct val="100000"/>
              </a:lnSpc>
              <a:spcBef>
                <a:spcPts val="300"/>
              </a:spcBef>
              <a:spcAft>
                <a:spcPts val="600"/>
              </a:spcAft>
              <a:buClr>
                <a:srgbClr val="A5A5AA"/>
              </a:buClr>
              <a:buSzPts val="2400"/>
              <a:buFont typeface="Noto Sans Symbols"/>
              <a:buNone/>
              <a:defRPr sz="1600" b="0" i="0" u="none" strike="noStrike" cap="none">
                <a:solidFill>
                  <a:srgbClr val="32323C"/>
                </a:solidFill>
                <a:latin typeface="Arial"/>
                <a:ea typeface="Arial"/>
                <a:cs typeface="Arial"/>
                <a:sym typeface="Arial"/>
              </a:defRPr>
            </a:lvl1pPr>
            <a:lvl2pPr marL="515938"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3"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3" marR="0" lvl="3" indent="-111443"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3"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subTitle" idx="2"/>
          </p:nvPr>
        </p:nvSpPr>
        <p:spPr>
          <a:xfrm>
            <a:off x="609600" y="3429000"/>
            <a:ext cx="7620000" cy="13716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600"/>
              </a:spcAft>
              <a:buClr>
                <a:srgbClr val="A5A5AA"/>
              </a:buClr>
              <a:buSzPts val="2400"/>
              <a:buFont typeface="Noto Sans Symbols"/>
              <a:buNone/>
              <a:defRPr sz="2200" b="0" i="0" u="none" strike="noStrike" cap="none">
                <a:solidFill>
                  <a:srgbClr val="32323C"/>
                </a:solidFill>
                <a:latin typeface="Arial"/>
                <a:ea typeface="Arial"/>
                <a:cs typeface="Arial"/>
                <a:sym typeface="Arial"/>
              </a:defRPr>
            </a:lvl1pPr>
            <a:lvl2pPr marL="457200" marR="0" lvl="1" indent="0" algn="ctr" rtl="0">
              <a:lnSpc>
                <a:spcPct val="100000"/>
              </a:lnSpc>
              <a:spcBef>
                <a:spcPts val="0"/>
              </a:spcBef>
              <a:spcAft>
                <a:spcPts val="600"/>
              </a:spcAft>
              <a:buClr>
                <a:schemeClr val="accent2"/>
              </a:buClr>
              <a:buSzPts val="1800"/>
              <a:buFont typeface="Arimo"/>
              <a:buNone/>
              <a:defRPr sz="2000" b="0" i="0" u="none" strike="noStrike" cap="none">
                <a:solidFill>
                  <a:schemeClr val="dk1"/>
                </a:solidFill>
                <a:latin typeface="Arial"/>
                <a:ea typeface="Arial"/>
                <a:cs typeface="Arial"/>
                <a:sym typeface="Arial"/>
              </a:defRPr>
            </a:lvl2pPr>
            <a:lvl3pPr marL="914400" marR="0" lvl="2" indent="0" algn="ctr" rtl="0">
              <a:lnSpc>
                <a:spcPct val="100000"/>
              </a:lnSpc>
              <a:spcBef>
                <a:spcPts val="0"/>
              </a:spcBef>
              <a:spcAft>
                <a:spcPts val="600"/>
              </a:spcAft>
              <a:buClr>
                <a:schemeClr val="accent6"/>
              </a:buClr>
              <a:buSzPts val="1600"/>
              <a:buFont typeface="Noto Sans Symbols"/>
              <a:buNone/>
              <a:defRPr sz="2000" b="0" i="0" u="none" strike="noStrike" cap="none">
                <a:solidFill>
                  <a:schemeClr val="dk1"/>
                </a:solidFill>
                <a:latin typeface="Arial"/>
                <a:ea typeface="Arial"/>
                <a:cs typeface="Arial"/>
                <a:sym typeface="Arial"/>
              </a:defRPr>
            </a:lvl3pPr>
            <a:lvl4pPr marL="1371600" marR="0" lvl="3" indent="0" algn="ctr" rtl="0">
              <a:lnSpc>
                <a:spcPct val="100000"/>
              </a:lnSpc>
              <a:spcBef>
                <a:spcPts val="0"/>
              </a:spcBef>
              <a:spcAft>
                <a:spcPts val="600"/>
              </a:spcAft>
              <a:buClr>
                <a:schemeClr val="accent5"/>
              </a:buClr>
              <a:buSzPts val="1120"/>
              <a:buFont typeface="Arial"/>
              <a:buNone/>
              <a:defRPr sz="1600" b="0" i="0" u="none" strike="noStrike" cap="none">
                <a:solidFill>
                  <a:schemeClr val="dk1"/>
                </a:solidFill>
                <a:latin typeface="Arial"/>
                <a:ea typeface="Arial"/>
                <a:cs typeface="Arial"/>
                <a:sym typeface="Arial"/>
              </a:defRPr>
            </a:lvl4pPr>
            <a:lvl5pPr marL="1828800" marR="0" lvl="4" indent="0" algn="ctr" rtl="0">
              <a:lnSpc>
                <a:spcPct val="100000"/>
              </a:lnSpc>
              <a:spcBef>
                <a:spcPts val="0"/>
              </a:spcBef>
              <a:spcAft>
                <a:spcPts val="600"/>
              </a:spcAft>
              <a:buClr>
                <a:schemeClr val="accent4"/>
              </a:buClr>
              <a:buSzPts val="1280"/>
              <a:buFont typeface="Arial"/>
              <a:buNone/>
              <a:defRPr sz="1600" b="0" i="0" u="none" strike="noStrike" cap="none">
                <a:solidFill>
                  <a:schemeClr val="dk1"/>
                </a:solidFill>
                <a:latin typeface="Arial"/>
                <a:ea typeface="Arial"/>
                <a:cs typeface="Arial"/>
                <a:sym typeface="Arial"/>
              </a:defRPr>
            </a:lvl5pPr>
            <a:lvl6pPr marL="2286000" marR="0" lvl="5" indent="0" algn="ctr" rtl="0">
              <a:spcBef>
                <a:spcPts val="320"/>
              </a:spcBef>
              <a:spcAft>
                <a:spcPts val="0"/>
              </a:spcAft>
              <a:buClr>
                <a:schemeClr val="dk1"/>
              </a:buClr>
              <a:buSzPts val="1400"/>
              <a:buFont typeface="Arial"/>
              <a:buNone/>
              <a:defRPr sz="1600" b="0" i="0" u="none" strike="noStrike" cap="none">
                <a:solidFill>
                  <a:schemeClr val="dk1"/>
                </a:solidFill>
                <a:latin typeface="Arial"/>
                <a:ea typeface="Arial"/>
                <a:cs typeface="Arial"/>
                <a:sym typeface="Arial"/>
              </a:defRPr>
            </a:lvl6pPr>
            <a:lvl7pPr marL="2743200" marR="0" lvl="6" indent="0" algn="ctr" rtl="0">
              <a:spcBef>
                <a:spcPts val="320"/>
              </a:spcBef>
              <a:spcAft>
                <a:spcPts val="0"/>
              </a:spcAft>
              <a:buClr>
                <a:schemeClr val="dk1"/>
              </a:buClr>
              <a:buSzPts val="1400"/>
              <a:buFont typeface="Arial"/>
              <a:buNone/>
              <a:defRPr sz="1600" b="0" i="0" u="none" strike="noStrike" cap="none">
                <a:solidFill>
                  <a:schemeClr val="dk1"/>
                </a:solidFill>
                <a:latin typeface="Arial"/>
                <a:ea typeface="Arial"/>
                <a:cs typeface="Arial"/>
                <a:sym typeface="Arial"/>
              </a:defRPr>
            </a:lvl7pPr>
            <a:lvl8pPr marL="3200400" marR="0" lvl="7" indent="0" algn="ctr" rtl="0">
              <a:spcBef>
                <a:spcPts val="320"/>
              </a:spcBef>
              <a:spcAft>
                <a:spcPts val="0"/>
              </a:spcAft>
              <a:buClr>
                <a:schemeClr val="dk1"/>
              </a:buClr>
              <a:buSzPts val="1400"/>
              <a:buFont typeface="Arial"/>
              <a:buNone/>
              <a:defRPr sz="1600" b="0" i="0" u="none" strike="noStrike" cap="none">
                <a:solidFill>
                  <a:schemeClr val="dk1"/>
                </a:solidFill>
                <a:latin typeface="Arial"/>
                <a:ea typeface="Arial"/>
                <a:cs typeface="Arial"/>
                <a:sym typeface="Arial"/>
              </a:defRPr>
            </a:lvl8pPr>
            <a:lvl9pPr marL="3657600" marR="0" lvl="8" indent="0" algn="ctr" rtl="0">
              <a:spcBef>
                <a:spcPts val="320"/>
              </a:spcBef>
              <a:spcAft>
                <a:spcPts val="0"/>
              </a:spcAft>
              <a:buClr>
                <a:schemeClr val="dk1"/>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ftr" idx="11"/>
          </p:nvPr>
        </p:nvSpPr>
        <p:spPr>
          <a:xfrm>
            <a:off x="609600" y="6565392"/>
            <a:ext cx="6096000" cy="13716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b="0" i="0" u="none" strike="noStrike" cap="none">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ntent and Sidebar Left">
    <p:spTree>
      <p:nvGrpSpPr>
        <p:cNvPr id="1" name="Shape 78"/>
        <p:cNvGrpSpPr/>
        <p:nvPr/>
      </p:nvGrpSpPr>
      <p:grpSpPr>
        <a:xfrm>
          <a:off x="0" y="0"/>
          <a:ext cx="0" cy="0"/>
          <a:chOff x="0" y="0"/>
          <a:chExt cx="0" cy="0"/>
        </a:xfrm>
      </p:grpSpPr>
      <p:sp>
        <p:nvSpPr>
          <p:cNvPr id="79" name="Shape 79"/>
          <p:cNvSpPr/>
          <p:nvPr/>
        </p:nvSpPr>
        <p:spPr>
          <a:xfrm>
            <a:off x="304801" y="822960"/>
            <a:ext cx="3352801" cy="640080"/>
          </a:xfrm>
          <a:prstGeom prst="rect">
            <a:avLst/>
          </a:prstGeom>
          <a:solidFill>
            <a:schemeClr val="accent2"/>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pic>
        <p:nvPicPr>
          <p:cNvPr id="80" name="Shape 80"/>
          <p:cNvPicPr preferRelativeResize="0"/>
          <p:nvPr/>
        </p:nvPicPr>
        <p:blipFill rotWithShape="1">
          <a:blip r:embed="rId2">
            <a:alphaModFix/>
          </a:blip>
          <a:srcRect/>
          <a:stretch/>
        </p:blipFill>
        <p:spPr>
          <a:xfrm>
            <a:off x="3017519" y="822960"/>
            <a:ext cx="638853" cy="638853"/>
          </a:xfrm>
          <a:prstGeom prst="rect">
            <a:avLst/>
          </a:prstGeom>
          <a:noFill/>
          <a:ln>
            <a:noFill/>
          </a:ln>
        </p:spPr>
      </p:pic>
      <p:sp>
        <p:nvSpPr>
          <p:cNvPr id="81" name="Shape 81"/>
          <p:cNvSpPr txBox="1">
            <a:spLocks noGrp="1"/>
          </p:cNvSpPr>
          <p:nvPr>
            <p:ph type="body" idx="1"/>
          </p:nvPr>
        </p:nvSpPr>
        <p:spPr>
          <a:xfrm>
            <a:off x="304803" y="1463040"/>
            <a:ext cx="3352799" cy="4846320"/>
          </a:xfrm>
          <a:prstGeom prst="rect">
            <a:avLst/>
          </a:prstGeom>
          <a:gradFill>
            <a:gsLst>
              <a:gs pos="0">
                <a:schemeClr val="lt2"/>
              </a:gs>
              <a:gs pos="100000">
                <a:schemeClr val="lt1"/>
              </a:gs>
            </a:gsLst>
            <a:lin ang="5400000" scaled="0"/>
          </a:gradFill>
          <a:ln>
            <a:noFill/>
          </a:ln>
        </p:spPr>
        <p:txBody>
          <a:bodyPr wrap="square" lIns="91425" tIns="91425" rIns="91425" bIns="91425" anchor="t" anchorCtr="0"/>
          <a:lstStyle>
            <a:lvl1pPr marL="233363" marR="0" lvl="0" indent="-119063" algn="l" rtl="0">
              <a:lnSpc>
                <a:spcPct val="100000"/>
              </a:lnSpc>
              <a:spcBef>
                <a:spcPts val="600"/>
              </a:spcBef>
              <a:spcAft>
                <a:spcPts val="0"/>
              </a:spcAft>
              <a:buClr>
                <a:srgbClr val="A5A5AA"/>
              </a:buClr>
              <a:buSzPts val="1800"/>
              <a:buFont typeface="Noto Sans Symbols"/>
              <a:buChar char="•"/>
              <a:defRPr sz="1800" b="0" i="0" u="none" strike="noStrike" cap="none">
                <a:solidFill>
                  <a:schemeClr val="dk1"/>
                </a:solidFill>
                <a:latin typeface="Arial"/>
                <a:ea typeface="Arial"/>
                <a:cs typeface="Arial"/>
                <a:sym typeface="Arial"/>
              </a:defRPr>
            </a:lvl1pPr>
            <a:lvl2pPr marL="515938" marR="0" lvl="1" indent="-195897" algn="l" rtl="0">
              <a:lnSpc>
                <a:spcPct val="100000"/>
              </a:lnSpc>
              <a:spcBef>
                <a:spcPts val="600"/>
              </a:spcBef>
              <a:spcAft>
                <a:spcPts val="0"/>
              </a:spcAft>
              <a:buClr>
                <a:schemeClr val="accent2"/>
              </a:buClr>
              <a:buSzPts val="1440"/>
              <a:buFont typeface="Arimo"/>
              <a:buChar char="4"/>
              <a:defRPr sz="1600" b="0" i="0" u="none" strike="noStrike" cap="none">
                <a:solidFill>
                  <a:schemeClr val="dk1"/>
                </a:solidFill>
                <a:latin typeface="Arial"/>
                <a:ea typeface="Arial"/>
                <a:cs typeface="Arial"/>
                <a:sym typeface="Arial"/>
              </a:defRPr>
            </a:lvl2pPr>
            <a:lvl3pPr marL="798513" marR="0" lvl="2" indent="-145732" algn="l" rtl="0">
              <a:lnSpc>
                <a:spcPct val="100000"/>
              </a:lnSpc>
              <a:spcBef>
                <a:spcPts val="600"/>
              </a:spcBef>
              <a:spcAft>
                <a:spcPts val="0"/>
              </a:spcAft>
              <a:buClr>
                <a:schemeClr val="accent6"/>
              </a:buClr>
              <a:buSzPts val="1280"/>
              <a:buFont typeface="Noto Sans Symbols"/>
              <a:buChar char="▪"/>
              <a:defRPr sz="1600" b="0" i="0" u="none" strike="noStrike" cap="none">
                <a:solidFill>
                  <a:schemeClr val="dk1"/>
                </a:solidFill>
                <a:latin typeface="Arial"/>
                <a:ea typeface="Arial"/>
                <a:cs typeface="Arial"/>
                <a:sym typeface="Arial"/>
              </a:defRPr>
            </a:lvl3pPr>
            <a:lvl4pPr marL="1033463" marR="0" lvl="3" indent="-129223" algn="l" rtl="0">
              <a:lnSpc>
                <a:spcPct val="100000"/>
              </a:lnSpc>
              <a:spcBef>
                <a:spcPts val="600"/>
              </a:spcBef>
              <a:spcAft>
                <a:spcPts val="0"/>
              </a:spcAft>
              <a:buClr>
                <a:schemeClr val="accent5"/>
              </a:buClr>
              <a:buSzPts val="840"/>
              <a:buFont typeface="Arial"/>
              <a:buChar char="•"/>
              <a:defRPr sz="1200" b="0" i="0" u="none" strike="noStrike" cap="none">
                <a:solidFill>
                  <a:schemeClr val="dk1"/>
                </a:solidFill>
                <a:latin typeface="Arial"/>
                <a:ea typeface="Arial"/>
                <a:cs typeface="Arial"/>
                <a:sym typeface="Arial"/>
              </a:defRPr>
            </a:lvl4pPr>
            <a:lvl5pPr marL="1262063" marR="0" lvl="4" indent="-121602" algn="l" rtl="0">
              <a:lnSpc>
                <a:spcPct val="100000"/>
              </a:lnSpc>
              <a:spcBef>
                <a:spcPts val="600"/>
              </a:spcBef>
              <a:spcAft>
                <a:spcPts val="0"/>
              </a:spcAft>
              <a:buClr>
                <a:schemeClr val="accent4"/>
              </a:buClr>
              <a:buSzPts val="960"/>
              <a:buFont typeface="Arial"/>
              <a:buChar char="-"/>
              <a:defRPr sz="12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body" idx="2"/>
          </p:nvPr>
        </p:nvSpPr>
        <p:spPr>
          <a:xfrm>
            <a:off x="3962400" y="822960"/>
            <a:ext cx="7924800" cy="5486400"/>
          </a:xfrm>
          <a:prstGeom prst="rect">
            <a:avLst/>
          </a:prstGeom>
          <a:noFill/>
          <a:ln>
            <a:noFill/>
          </a:ln>
        </p:spPr>
        <p:txBody>
          <a:bodyPr wrap="square" lIns="91425" tIns="91425" rIns="91425" bIns="91425" anchor="t" anchorCtr="0"/>
          <a:lstStyle>
            <a:lvl1pPr marL="233363" marR="0" lvl="0" indent="-80963" algn="l" rtl="0">
              <a:lnSpc>
                <a:spcPct val="100000"/>
              </a:lnSpc>
              <a:spcBef>
                <a:spcPts val="1800"/>
              </a:spcBef>
              <a:spcAft>
                <a:spcPts val="600"/>
              </a:spcAft>
              <a:buClr>
                <a:srgbClr val="A5A5AA"/>
              </a:buClr>
              <a:buSzPts val="2400"/>
              <a:buFont typeface="Noto Sans Symbols"/>
              <a:buChar char="•"/>
              <a:defRPr sz="2400" b="0" i="0" u="none" strike="noStrike" cap="none">
                <a:solidFill>
                  <a:schemeClr val="dk1"/>
                </a:solidFill>
                <a:latin typeface="Arial"/>
                <a:ea typeface="Arial"/>
                <a:cs typeface="Arial"/>
                <a:sym typeface="Arial"/>
              </a:defRPr>
            </a:lvl1pPr>
            <a:lvl2pPr marL="515938"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3"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3" marR="0" lvl="3" indent="-111443"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3"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title"/>
          </p:nvPr>
        </p:nvSpPr>
        <p:spPr>
          <a:xfrm>
            <a:off x="304800"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84" name="Shape 84"/>
          <p:cNvSpPr txBox="1">
            <a:spLocks noGrp="1"/>
          </p:cNvSpPr>
          <p:nvPr>
            <p:ph type="body" idx="3"/>
          </p:nvPr>
        </p:nvSpPr>
        <p:spPr>
          <a:xfrm>
            <a:off x="304799" y="822960"/>
            <a:ext cx="3352800" cy="640080"/>
          </a:xfrm>
          <a:prstGeom prst="rect">
            <a:avLst/>
          </a:prstGeom>
          <a:noFill/>
          <a:ln>
            <a:noFill/>
          </a:ln>
        </p:spPr>
        <p:txBody>
          <a:bodyPr wrap="square" lIns="91425" tIns="91425" rIns="91425" bIns="91425" anchor="ctr" anchorCtr="0"/>
          <a:lstStyle>
            <a:lvl1pPr marL="0" marR="0" lvl="0" indent="0" algn="ctr" rtl="0">
              <a:lnSpc>
                <a:spcPct val="100000"/>
              </a:lnSpc>
              <a:spcBef>
                <a:spcPts val="1800"/>
              </a:spcBef>
              <a:spcAft>
                <a:spcPts val="600"/>
              </a:spcAft>
              <a:buClr>
                <a:srgbClr val="A5A5AA"/>
              </a:buClr>
              <a:buSzPts val="2400"/>
              <a:buFont typeface="Arial"/>
              <a:buNone/>
              <a:defRPr sz="2000" b="1" i="0" u="none" strike="noStrike" cap="none">
                <a:solidFill>
                  <a:schemeClr val="lt1"/>
                </a:solidFill>
                <a:latin typeface="Arial"/>
                <a:ea typeface="Arial"/>
                <a:cs typeface="Arial"/>
                <a:sym typeface="Arial"/>
              </a:defRPr>
            </a:lvl1pPr>
            <a:lvl2pPr marL="515938"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3"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3" marR="0" lvl="3" indent="-111443"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3"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85" name="Shape 85"/>
          <p:cNvSpPr txBox="1">
            <a:spLocks noGrp="1"/>
          </p:cNvSpPr>
          <p:nvPr>
            <p:ph type="ftr" idx="11"/>
          </p:nvPr>
        </p:nvSpPr>
        <p:spPr>
          <a:xfrm>
            <a:off x="3048000" y="6565392"/>
            <a:ext cx="6096000" cy="13716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sldNum" idx="12"/>
          </p:nvPr>
        </p:nvSpPr>
        <p:spPr>
          <a:xfrm>
            <a:off x="10668000" y="6565392"/>
            <a:ext cx="1219200" cy="13716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ontent and Sidebar Right">
    <p:spTree>
      <p:nvGrpSpPr>
        <p:cNvPr id="1" name="Shape 87"/>
        <p:cNvGrpSpPr/>
        <p:nvPr/>
      </p:nvGrpSpPr>
      <p:grpSpPr>
        <a:xfrm>
          <a:off x="0" y="0"/>
          <a:ext cx="0" cy="0"/>
          <a:chOff x="0" y="0"/>
          <a:chExt cx="0" cy="0"/>
        </a:xfrm>
      </p:grpSpPr>
      <p:sp>
        <p:nvSpPr>
          <p:cNvPr id="88" name="Shape 88"/>
          <p:cNvSpPr/>
          <p:nvPr/>
        </p:nvSpPr>
        <p:spPr>
          <a:xfrm>
            <a:off x="8534400" y="822960"/>
            <a:ext cx="3352801" cy="640080"/>
          </a:xfrm>
          <a:prstGeom prst="rect">
            <a:avLst/>
          </a:prstGeom>
          <a:solidFill>
            <a:schemeClr val="accent2"/>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pic>
        <p:nvPicPr>
          <p:cNvPr id="89" name="Shape 89"/>
          <p:cNvPicPr preferRelativeResize="0"/>
          <p:nvPr/>
        </p:nvPicPr>
        <p:blipFill rotWithShape="1">
          <a:blip r:embed="rId2">
            <a:alphaModFix/>
          </a:blip>
          <a:srcRect/>
          <a:stretch/>
        </p:blipFill>
        <p:spPr>
          <a:xfrm>
            <a:off x="11247119" y="822960"/>
            <a:ext cx="638853" cy="638853"/>
          </a:xfrm>
          <a:prstGeom prst="rect">
            <a:avLst/>
          </a:prstGeom>
          <a:noFill/>
          <a:ln>
            <a:noFill/>
          </a:ln>
        </p:spPr>
      </p:pic>
      <p:sp>
        <p:nvSpPr>
          <p:cNvPr id="90" name="Shape 90"/>
          <p:cNvSpPr txBox="1">
            <a:spLocks noGrp="1"/>
          </p:cNvSpPr>
          <p:nvPr>
            <p:ph type="body" idx="1"/>
          </p:nvPr>
        </p:nvSpPr>
        <p:spPr>
          <a:xfrm>
            <a:off x="8534398" y="1463040"/>
            <a:ext cx="3352799" cy="4846320"/>
          </a:xfrm>
          <a:prstGeom prst="rect">
            <a:avLst/>
          </a:prstGeom>
          <a:gradFill>
            <a:gsLst>
              <a:gs pos="0">
                <a:schemeClr val="lt2"/>
              </a:gs>
              <a:gs pos="100000">
                <a:schemeClr val="lt1"/>
              </a:gs>
            </a:gsLst>
            <a:lin ang="5400000" scaled="0"/>
          </a:gradFill>
          <a:ln>
            <a:noFill/>
          </a:ln>
        </p:spPr>
        <p:txBody>
          <a:bodyPr wrap="square" lIns="91425" tIns="91425" rIns="91425" bIns="91425" anchor="t" anchorCtr="0"/>
          <a:lstStyle>
            <a:lvl1pPr marL="233363" marR="0" lvl="0" indent="-119063" algn="l" rtl="0">
              <a:lnSpc>
                <a:spcPct val="100000"/>
              </a:lnSpc>
              <a:spcBef>
                <a:spcPts val="600"/>
              </a:spcBef>
              <a:spcAft>
                <a:spcPts val="0"/>
              </a:spcAft>
              <a:buClr>
                <a:srgbClr val="A5A5AA"/>
              </a:buClr>
              <a:buSzPts val="1800"/>
              <a:buFont typeface="Noto Sans Symbols"/>
              <a:buChar char="•"/>
              <a:defRPr sz="1800" b="0" i="0" u="none" strike="noStrike" cap="none">
                <a:solidFill>
                  <a:schemeClr val="dk1"/>
                </a:solidFill>
                <a:latin typeface="Arial"/>
                <a:ea typeface="Arial"/>
                <a:cs typeface="Arial"/>
                <a:sym typeface="Arial"/>
              </a:defRPr>
            </a:lvl1pPr>
            <a:lvl2pPr marL="515938" marR="0" lvl="1" indent="-195897" algn="l" rtl="0">
              <a:lnSpc>
                <a:spcPct val="100000"/>
              </a:lnSpc>
              <a:spcBef>
                <a:spcPts val="600"/>
              </a:spcBef>
              <a:spcAft>
                <a:spcPts val="0"/>
              </a:spcAft>
              <a:buClr>
                <a:schemeClr val="accent2"/>
              </a:buClr>
              <a:buSzPts val="1440"/>
              <a:buFont typeface="Arimo"/>
              <a:buChar char="4"/>
              <a:defRPr sz="1600" b="0" i="0" u="none" strike="noStrike" cap="none">
                <a:solidFill>
                  <a:schemeClr val="dk1"/>
                </a:solidFill>
                <a:latin typeface="Arial"/>
                <a:ea typeface="Arial"/>
                <a:cs typeface="Arial"/>
                <a:sym typeface="Arial"/>
              </a:defRPr>
            </a:lvl2pPr>
            <a:lvl3pPr marL="798513" marR="0" lvl="2" indent="-145732" algn="l" rtl="0">
              <a:lnSpc>
                <a:spcPct val="100000"/>
              </a:lnSpc>
              <a:spcBef>
                <a:spcPts val="600"/>
              </a:spcBef>
              <a:spcAft>
                <a:spcPts val="0"/>
              </a:spcAft>
              <a:buClr>
                <a:schemeClr val="accent6"/>
              </a:buClr>
              <a:buSzPts val="1280"/>
              <a:buFont typeface="Noto Sans Symbols"/>
              <a:buChar char="▪"/>
              <a:defRPr sz="1600" b="0" i="0" u="none" strike="noStrike" cap="none">
                <a:solidFill>
                  <a:schemeClr val="dk1"/>
                </a:solidFill>
                <a:latin typeface="Arial"/>
                <a:ea typeface="Arial"/>
                <a:cs typeface="Arial"/>
                <a:sym typeface="Arial"/>
              </a:defRPr>
            </a:lvl3pPr>
            <a:lvl4pPr marL="1033463" marR="0" lvl="3" indent="-129223" algn="l" rtl="0">
              <a:lnSpc>
                <a:spcPct val="100000"/>
              </a:lnSpc>
              <a:spcBef>
                <a:spcPts val="600"/>
              </a:spcBef>
              <a:spcAft>
                <a:spcPts val="0"/>
              </a:spcAft>
              <a:buClr>
                <a:schemeClr val="accent5"/>
              </a:buClr>
              <a:buSzPts val="840"/>
              <a:buFont typeface="Arial"/>
              <a:buChar char="•"/>
              <a:defRPr sz="1200" b="0" i="0" u="none" strike="noStrike" cap="none">
                <a:solidFill>
                  <a:schemeClr val="dk1"/>
                </a:solidFill>
                <a:latin typeface="Arial"/>
                <a:ea typeface="Arial"/>
                <a:cs typeface="Arial"/>
                <a:sym typeface="Arial"/>
              </a:defRPr>
            </a:lvl4pPr>
            <a:lvl5pPr marL="1262063" marR="0" lvl="4" indent="-121602" algn="l" rtl="0">
              <a:lnSpc>
                <a:spcPct val="100000"/>
              </a:lnSpc>
              <a:spcBef>
                <a:spcPts val="600"/>
              </a:spcBef>
              <a:spcAft>
                <a:spcPts val="0"/>
              </a:spcAft>
              <a:buClr>
                <a:schemeClr val="accent4"/>
              </a:buClr>
              <a:buSzPts val="960"/>
              <a:buFont typeface="Arial"/>
              <a:buChar char="-"/>
              <a:defRPr sz="12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91" name="Shape 91"/>
          <p:cNvSpPr txBox="1">
            <a:spLocks noGrp="1"/>
          </p:cNvSpPr>
          <p:nvPr>
            <p:ph type="body" idx="2"/>
          </p:nvPr>
        </p:nvSpPr>
        <p:spPr>
          <a:xfrm>
            <a:off x="304800" y="822960"/>
            <a:ext cx="7924800" cy="5486400"/>
          </a:xfrm>
          <a:prstGeom prst="rect">
            <a:avLst/>
          </a:prstGeom>
          <a:noFill/>
          <a:ln>
            <a:noFill/>
          </a:ln>
        </p:spPr>
        <p:txBody>
          <a:bodyPr wrap="square" lIns="91425" tIns="91425" rIns="91425" bIns="91425" anchor="t" anchorCtr="0"/>
          <a:lstStyle>
            <a:lvl1pPr marL="233363" marR="0" lvl="0" indent="-80963" algn="l" rtl="0">
              <a:lnSpc>
                <a:spcPct val="100000"/>
              </a:lnSpc>
              <a:spcBef>
                <a:spcPts val="1800"/>
              </a:spcBef>
              <a:spcAft>
                <a:spcPts val="600"/>
              </a:spcAft>
              <a:buClr>
                <a:srgbClr val="A5A5AA"/>
              </a:buClr>
              <a:buSzPts val="2400"/>
              <a:buFont typeface="Noto Sans Symbols"/>
              <a:buChar char="•"/>
              <a:defRPr sz="2400" b="0" i="0" u="none" strike="noStrike" cap="none">
                <a:solidFill>
                  <a:schemeClr val="dk1"/>
                </a:solidFill>
                <a:latin typeface="Arial"/>
                <a:ea typeface="Arial"/>
                <a:cs typeface="Arial"/>
                <a:sym typeface="Arial"/>
              </a:defRPr>
            </a:lvl1pPr>
            <a:lvl2pPr marL="515938"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3"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3" marR="0" lvl="3" indent="-111443"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3"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92" name="Shape 92"/>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93" name="Shape 93"/>
          <p:cNvSpPr txBox="1">
            <a:spLocks noGrp="1"/>
          </p:cNvSpPr>
          <p:nvPr>
            <p:ph type="ftr" idx="11"/>
          </p:nvPr>
        </p:nvSpPr>
        <p:spPr>
          <a:xfrm>
            <a:off x="3048000" y="6565392"/>
            <a:ext cx="6096000" cy="13716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94" name="Shape 94"/>
          <p:cNvSpPr txBox="1">
            <a:spLocks noGrp="1"/>
          </p:cNvSpPr>
          <p:nvPr>
            <p:ph type="sldNum" idx="12"/>
          </p:nvPr>
        </p:nvSpPr>
        <p:spPr>
          <a:xfrm>
            <a:off x="10668000" y="6565392"/>
            <a:ext cx="1219200" cy="13716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
        <p:nvSpPr>
          <p:cNvPr id="95" name="Shape 95"/>
          <p:cNvSpPr txBox="1">
            <a:spLocks noGrp="1"/>
          </p:cNvSpPr>
          <p:nvPr>
            <p:ph type="body" idx="3"/>
          </p:nvPr>
        </p:nvSpPr>
        <p:spPr>
          <a:xfrm>
            <a:off x="8534399" y="822960"/>
            <a:ext cx="3352800" cy="640080"/>
          </a:xfrm>
          <a:prstGeom prst="rect">
            <a:avLst/>
          </a:prstGeom>
          <a:noFill/>
          <a:ln>
            <a:noFill/>
          </a:ln>
        </p:spPr>
        <p:txBody>
          <a:bodyPr wrap="square" lIns="91425" tIns="91425" rIns="91425" bIns="91425" anchor="ctr" anchorCtr="0"/>
          <a:lstStyle>
            <a:lvl1pPr marL="0" marR="0" lvl="0" indent="0" algn="ctr" rtl="0">
              <a:lnSpc>
                <a:spcPct val="100000"/>
              </a:lnSpc>
              <a:spcBef>
                <a:spcPts val="1800"/>
              </a:spcBef>
              <a:spcAft>
                <a:spcPts val="600"/>
              </a:spcAft>
              <a:buClr>
                <a:srgbClr val="A5A5AA"/>
              </a:buClr>
              <a:buSzPts val="2400"/>
              <a:buFont typeface="Arial"/>
              <a:buNone/>
              <a:defRPr sz="2000" b="1" i="0" u="none" strike="noStrike" cap="none">
                <a:solidFill>
                  <a:schemeClr val="lt1"/>
                </a:solidFill>
                <a:latin typeface="Arial"/>
                <a:ea typeface="Arial"/>
                <a:cs typeface="Arial"/>
                <a:sym typeface="Arial"/>
              </a:defRPr>
            </a:lvl1pPr>
            <a:lvl2pPr marL="515938"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3"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3" marR="0" lvl="3" indent="-111443"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3"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2-3-4 Layout">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8229600" y="822960"/>
            <a:ext cx="3657600" cy="5486400"/>
          </a:xfrm>
          <a:prstGeom prst="rect">
            <a:avLst/>
          </a:prstGeom>
          <a:noFill/>
          <a:ln>
            <a:noFill/>
          </a:ln>
        </p:spPr>
        <p:txBody>
          <a:bodyPr wrap="square" lIns="91425" tIns="91425" rIns="91425" bIns="91425" anchor="t" anchorCtr="0"/>
          <a:lstStyle>
            <a:lvl1pPr marL="344488" marR="0" lvl="0" indent="-217488" algn="l" rtl="0">
              <a:lnSpc>
                <a:spcPct val="100000"/>
              </a:lnSpc>
              <a:spcBef>
                <a:spcPts val="0"/>
              </a:spcBef>
              <a:spcAft>
                <a:spcPts val="1200"/>
              </a:spcAft>
              <a:buClr>
                <a:schemeClr val="accent2"/>
              </a:buClr>
              <a:buSzPts val="2000"/>
              <a:buFont typeface="Arial"/>
              <a:buAutoNum type="arabicPeriod"/>
              <a:defRPr sz="2000" b="0" i="0" u="none" strike="noStrike" cap="none">
                <a:solidFill>
                  <a:schemeClr val="dk1"/>
                </a:solidFill>
                <a:latin typeface="Arial"/>
                <a:ea typeface="Arial"/>
                <a:cs typeface="Arial"/>
                <a:sym typeface="Arial"/>
              </a:defRPr>
            </a:lvl1pPr>
            <a:lvl2pPr marL="800100" marR="0" lvl="1" indent="-228600" algn="l" rtl="0">
              <a:lnSpc>
                <a:spcPct val="100000"/>
              </a:lnSpc>
              <a:spcBef>
                <a:spcPts val="0"/>
              </a:spcBef>
              <a:spcAft>
                <a:spcPts val="600"/>
              </a:spcAft>
              <a:buClr>
                <a:schemeClr val="accent2"/>
              </a:buClr>
              <a:buSzPts val="1800"/>
              <a:buFont typeface="Arial"/>
              <a:buAutoNum type="arabicPeriod"/>
              <a:defRPr sz="2000" b="0" i="0" u="none" strike="noStrike" cap="none">
                <a:solidFill>
                  <a:schemeClr val="dk1"/>
                </a:solidFill>
                <a:latin typeface="Arial"/>
                <a:ea typeface="Arial"/>
                <a:cs typeface="Arial"/>
                <a:sym typeface="Arial"/>
              </a:defRPr>
            </a:lvl2pPr>
            <a:lvl3pPr marL="1257300" marR="0" lvl="2" indent="-241300" algn="l" rtl="0">
              <a:lnSpc>
                <a:spcPct val="100000"/>
              </a:lnSpc>
              <a:spcBef>
                <a:spcPts val="0"/>
              </a:spcBef>
              <a:spcAft>
                <a:spcPts val="600"/>
              </a:spcAft>
              <a:buClr>
                <a:schemeClr val="accent6"/>
              </a:buClr>
              <a:buSzPts val="1600"/>
              <a:buFont typeface="Arial"/>
              <a:buAutoNum type="arabicPeriod"/>
              <a:defRPr sz="2000" b="0" i="0" u="none" strike="noStrike" cap="none">
                <a:solidFill>
                  <a:schemeClr val="dk1"/>
                </a:solidFill>
                <a:latin typeface="Arial"/>
                <a:ea typeface="Arial"/>
                <a:cs typeface="Arial"/>
                <a:sym typeface="Arial"/>
              </a:defRPr>
            </a:lvl3pPr>
            <a:lvl4pPr marL="1714500" marR="0" lvl="3" indent="-271780" algn="l" rtl="0">
              <a:lnSpc>
                <a:spcPct val="100000"/>
              </a:lnSpc>
              <a:spcBef>
                <a:spcPts val="0"/>
              </a:spcBef>
              <a:spcAft>
                <a:spcPts val="600"/>
              </a:spcAft>
              <a:buClr>
                <a:schemeClr val="accent5"/>
              </a:buClr>
              <a:buSzPts val="1120"/>
              <a:buFont typeface="Arial"/>
              <a:buAutoNum type="arabicPeriod"/>
              <a:defRPr sz="1600" b="0" i="0" u="none" strike="noStrike" cap="none">
                <a:solidFill>
                  <a:schemeClr val="dk1"/>
                </a:solidFill>
                <a:latin typeface="Arial"/>
                <a:ea typeface="Arial"/>
                <a:cs typeface="Arial"/>
                <a:sym typeface="Arial"/>
              </a:defRPr>
            </a:lvl4pPr>
            <a:lvl5pPr marL="2171700" marR="0" lvl="4" indent="-261620" algn="l" rtl="0">
              <a:lnSpc>
                <a:spcPct val="100000"/>
              </a:lnSpc>
              <a:spcBef>
                <a:spcPts val="0"/>
              </a:spcBef>
              <a:spcAft>
                <a:spcPts val="600"/>
              </a:spcAft>
              <a:buClr>
                <a:schemeClr val="accent4"/>
              </a:buClr>
              <a:buSzPts val="1280"/>
              <a:buFont typeface="Arial"/>
              <a:buAutoNum type="arabicPeriod"/>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98" name="Shape 98"/>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99" name="Shape 99"/>
          <p:cNvSpPr txBox="1">
            <a:spLocks noGrp="1"/>
          </p:cNvSpPr>
          <p:nvPr>
            <p:ph type="ftr" idx="11"/>
          </p:nvPr>
        </p:nvSpPr>
        <p:spPr>
          <a:xfrm>
            <a:off x="3048000" y="6565392"/>
            <a:ext cx="6096000" cy="13716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00" name="Shape 100"/>
          <p:cNvSpPr txBox="1">
            <a:spLocks noGrp="1"/>
          </p:cNvSpPr>
          <p:nvPr>
            <p:ph type="sldNum" idx="12"/>
          </p:nvPr>
        </p:nvSpPr>
        <p:spPr>
          <a:xfrm>
            <a:off x="10668000" y="6565392"/>
            <a:ext cx="1219200" cy="13716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304801" y="1143000"/>
            <a:ext cx="3962403" cy="5212080"/>
          </a:xfrm>
          <a:prstGeom prst="rect">
            <a:avLst/>
          </a:prstGeom>
          <a:noFill/>
          <a:ln>
            <a:noFill/>
          </a:ln>
        </p:spPr>
        <p:txBody>
          <a:bodyPr wrap="square" lIns="91425" tIns="91425" rIns="91425" bIns="91425" anchor="t" anchorCtr="0"/>
          <a:lstStyle>
            <a:lvl1pPr marL="233363" marR="0" lvl="0" indent="-106363" algn="l" rtl="0">
              <a:lnSpc>
                <a:spcPct val="100000"/>
              </a:lnSpc>
              <a:spcBef>
                <a:spcPts val="1800"/>
              </a:spcBef>
              <a:spcAft>
                <a:spcPts val="600"/>
              </a:spcAft>
              <a:buClr>
                <a:srgbClr val="A5A5AA"/>
              </a:buClr>
              <a:buSzPts val="2000"/>
              <a:buFont typeface="Noto Sans Symbols"/>
              <a:buChar char="•"/>
              <a:defRPr sz="2000" b="0" i="0" u="none" strike="noStrike" cap="none">
                <a:solidFill>
                  <a:schemeClr val="dk1"/>
                </a:solidFill>
                <a:latin typeface="Arial"/>
                <a:ea typeface="Arial"/>
                <a:cs typeface="Arial"/>
                <a:sym typeface="Arial"/>
              </a:defRPr>
            </a:lvl1pPr>
            <a:lvl2pPr marL="515938" marR="0" lvl="1" indent="-184467" algn="l" rtl="0">
              <a:lnSpc>
                <a:spcPct val="100000"/>
              </a:lnSpc>
              <a:spcBef>
                <a:spcPts val="0"/>
              </a:spcBef>
              <a:spcAft>
                <a:spcPts val="600"/>
              </a:spcAft>
              <a:buClr>
                <a:schemeClr val="accent2"/>
              </a:buClr>
              <a:buSzPts val="1620"/>
              <a:buFont typeface="Arimo"/>
              <a:buChar char="4"/>
              <a:defRPr sz="1800" b="0" i="0" u="none" strike="noStrike" cap="none">
                <a:solidFill>
                  <a:schemeClr val="dk1"/>
                </a:solidFill>
                <a:latin typeface="Arial"/>
                <a:ea typeface="Arial"/>
                <a:cs typeface="Arial"/>
                <a:sym typeface="Arial"/>
              </a:defRPr>
            </a:lvl2pPr>
            <a:lvl3pPr marL="798513" marR="0" lvl="2" indent="-135572" algn="l" rtl="0">
              <a:lnSpc>
                <a:spcPct val="100000"/>
              </a:lnSpc>
              <a:spcBef>
                <a:spcPts val="0"/>
              </a:spcBef>
              <a:spcAft>
                <a:spcPts val="600"/>
              </a:spcAft>
              <a:buClr>
                <a:schemeClr val="accent6"/>
              </a:buClr>
              <a:buSzPts val="1440"/>
              <a:buFont typeface="Noto Sans Symbols"/>
              <a:buChar char="▪"/>
              <a:defRPr sz="1800" b="0" i="0" u="none" strike="noStrike" cap="none">
                <a:solidFill>
                  <a:schemeClr val="dk1"/>
                </a:solidFill>
                <a:latin typeface="Arial"/>
                <a:ea typeface="Arial"/>
                <a:cs typeface="Arial"/>
                <a:sym typeface="Arial"/>
              </a:defRPr>
            </a:lvl3pPr>
            <a:lvl4pPr marL="1033463" marR="0" lvl="3" indent="-120332" algn="l" rtl="0">
              <a:lnSpc>
                <a:spcPct val="100000"/>
              </a:lnSpc>
              <a:spcBef>
                <a:spcPts val="0"/>
              </a:spcBef>
              <a:spcAft>
                <a:spcPts val="600"/>
              </a:spcAft>
              <a:buClr>
                <a:schemeClr val="accent5"/>
              </a:buClr>
              <a:buSzPts val="980"/>
              <a:buFont typeface="Arial"/>
              <a:buChar char="•"/>
              <a:defRPr sz="1400" b="0" i="0" u="none" strike="noStrike" cap="none">
                <a:solidFill>
                  <a:schemeClr val="dk1"/>
                </a:solidFill>
                <a:latin typeface="Arial"/>
                <a:ea typeface="Arial"/>
                <a:cs typeface="Arial"/>
                <a:sym typeface="Arial"/>
              </a:defRPr>
            </a:lvl4pPr>
            <a:lvl5pPr marL="1262063" marR="0" lvl="4" indent="-111443" algn="l" rtl="0">
              <a:lnSpc>
                <a:spcPct val="100000"/>
              </a:lnSpc>
              <a:spcBef>
                <a:spcPts val="0"/>
              </a:spcBef>
              <a:spcAft>
                <a:spcPts val="600"/>
              </a:spcAft>
              <a:buClr>
                <a:schemeClr val="accent4"/>
              </a:buClr>
              <a:buSzPts val="1120"/>
              <a:buFont typeface="Arial"/>
              <a:buChar char="-"/>
              <a:defRPr sz="14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103" name="Shape 103"/>
          <p:cNvSpPr txBox="1">
            <a:spLocks noGrp="1"/>
          </p:cNvSpPr>
          <p:nvPr>
            <p:ph type="body" idx="2"/>
          </p:nvPr>
        </p:nvSpPr>
        <p:spPr>
          <a:xfrm>
            <a:off x="4572000" y="1143000"/>
            <a:ext cx="7315200" cy="5212080"/>
          </a:xfrm>
          <a:prstGeom prst="rect">
            <a:avLst/>
          </a:prstGeom>
          <a:noFill/>
          <a:ln>
            <a:noFill/>
          </a:ln>
        </p:spPr>
        <p:txBody>
          <a:bodyPr wrap="square" lIns="91425" tIns="91425" rIns="91425" bIns="91425" anchor="t" anchorCtr="0"/>
          <a:lstStyle>
            <a:lvl1pPr marL="233363" marR="0" lvl="0" indent="-106363" algn="l" rtl="0">
              <a:lnSpc>
                <a:spcPct val="100000"/>
              </a:lnSpc>
              <a:spcBef>
                <a:spcPts val="1800"/>
              </a:spcBef>
              <a:spcAft>
                <a:spcPts val="600"/>
              </a:spcAft>
              <a:buClr>
                <a:srgbClr val="A5A5AA"/>
              </a:buClr>
              <a:buSzPts val="2000"/>
              <a:buFont typeface="Noto Sans Symbols"/>
              <a:buChar char="•"/>
              <a:defRPr sz="2000" b="0" i="0" u="none" strike="noStrike" cap="none">
                <a:solidFill>
                  <a:schemeClr val="dk1"/>
                </a:solidFill>
                <a:latin typeface="Arial"/>
                <a:ea typeface="Arial"/>
                <a:cs typeface="Arial"/>
                <a:sym typeface="Arial"/>
              </a:defRPr>
            </a:lvl1pPr>
            <a:lvl2pPr marL="515938" marR="0" lvl="1" indent="-184467" algn="l" rtl="0">
              <a:lnSpc>
                <a:spcPct val="100000"/>
              </a:lnSpc>
              <a:spcBef>
                <a:spcPts val="0"/>
              </a:spcBef>
              <a:spcAft>
                <a:spcPts val="600"/>
              </a:spcAft>
              <a:buClr>
                <a:schemeClr val="accent2"/>
              </a:buClr>
              <a:buSzPts val="1620"/>
              <a:buFont typeface="Arimo"/>
              <a:buChar char="4"/>
              <a:defRPr sz="1800" b="0" i="0" u="none" strike="noStrike" cap="none">
                <a:solidFill>
                  <a:schemeClr val="dk1"/>
                </a:solidFill>
                <a:latin typeface="Arial"/>
                <a:ea typeface="Arial"/>
                <a:cs typeface="Arial"/>
                <a:sym typeface="Arial"/>
              </a:defRPr>
            </a:lvl2pPr>
            <a:lvl3pPr marL="798513" marR="0" lvl="2" indent="-135572" algn="l" rtl="0">
              <a:lnSpc>
                <a:spcPct val="100000"/>
              </a:lnSpc>
              <a:spcBef>
                <a:spcPts val="0"/>
              </a:spcBef>
              <a:spcAft>
                <a:spcPts val="600"/>
              </a:spcAft>
              <a:buClr>
                <a:schemeClr val="accent6"/>
              </a:buClr>
              <a:buSzPts val="1440"/>
              <a:buFont typeface="Noto Sans Symbols"/>
              <a:buChar char="▪"/>
              <a:defRPr sz="1800" b="0" i="0" u="none" strike="noStrike" cap="none">
                <a:solidFill>
                  <a:schemeClr val="dk1"/>
                </a:solidFill>
                <a:latin typeface="Arial"/>
                <a:ea typeface="Arial"/>
                <a:cs typeface="Arial"/>
                <a:sym typeface="Arial"/>
              </a:defRPr>
            </a:lvl3pPr>
            <a:lvl4pPr marL="1033463" marR="0" lvl="3" indent="-120332" algn="l" rtl="0">
              <a:lnSpc>
                <a:spcPct val="100000"/>
              </a:lnSpc>
              <a:spcBef>
                <a:spcPts val="0"/>
              </a:spcBef>
              <a:spcAft>
                <a:spcPts val="600"/>
              </a:spcAft>
              <a:buClr>
                <a:schemeClr val="accent5"/>
              </a:buClr>
              <a:buSzPts val="980"/>
              <a:buFont typeface="Arial"/>
              <a:buChar char="•"/>
              <a:defRPr sz="1400" b="0" i="0" u="none" strike="noStrike" cap="none">
                <a:solidFill>
                  <a:schemeClr val="dk1"/>
                </a:solidFill>
                <a:latin typeface="Arial"/>
                <a:ea typeface="Arial"/>
                <a:cs typeface="Arial"/>
                <a:sym typeface="Arial"/>
              </a:defRPr>
            </a:lvl4pPr>
            <a:lvl5pPr marL="1262063" marR="0" lvl="4" indent="-111443" algn="l" rtl="0">
              <a:lnSpc>
                <a:spcPct val="100000"/>
              </a:lnSpc>
              <a:spcBef>
                <a:spcPts val="0"/>
              </a:spcBef>
              <a:spcAft>
                <a:spcPts val="600"/>
              </a:spcAft>
              <a:buClr>
                <a:schemeClr val="accent4"/>
              </a:buClr>
              <a:buSzPts val="1120"/>
              <a:buFont typeface="Arial"/>
              <a:buChar char="-"/>
              <a:defRPr sz="14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104" name="Shape 104"/>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105" name="Shape 105"/>
          <p:cNvSpPr txBox="1">
            <a:spLocks noGrp="1"/>
          </p:cNvSpPr>
          <p:nvPr>
            <p:ph type="body" idx="3"/>
          </p:nvPr>
        </p:nvSpPr>
        <p:spPr>
          <a:xfrm>
            <a:off x="304800" y="640080"/>
            <a:ext cx="11582400" cy="274320"/>
          </a:xfrm>
          <a:prstGeom prst="rect">
            <a:avLst/>
          </a:prstGeom>
          <a:noFill/>
          <a:ln>
            <a:noFill/>
          </a:ln>
        </p:spPr>
        <p:txBody>
          <a:bodyPr wrap="square" lIns="91425" tIns="91425" rIns="91425" bIns="91425" anchor="t" anchorCtr="0"/>
          <a:lstStyle>
            <a:lvl1pPr marL="174625" marR="0" lvl="0" indent="-174625" algn="l" rtl="0">
              <a:lnSpc>
                <a:spcPct val="100000"/>
              </a:lnSpc>
              <a:spcBef>
                <a:spcPts val="1800"/>
              </a:spcBef>
              <a:spcAft>
                <a:spcPts val="600"/>
              </a:spcAft>
              <a:buClr>
                <a:srgbClr val="A5A5AA"/>
              </a:buClr>
              <a:buSzPts val="2400"/>
              <a:buFont typeface="Noto Sans Symbols"/>
              <a:buNone/>
              <a:defRPr sz="1800" b="0" i="0" u="none" strike="noStrike" cap="none">
                <a:solidFill>
                  <a:schemeClr val="dk2"/>
                </a:solidFill>
                <a:latin typeface="Arial"/>
                <a:ea typeface="Arial"/>
                <a:cs typeface="Arial"/>
                <a:sym typeface="Arial"/>
              </a:defRPr>
            </a:lvl1pPr>
            <a:lvl2pPr marL="515938"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3"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3" marR="0" lvl="3" indent="-111443"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3"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106" name="Shape 106"/>
          <p:cNvSpPr txBox="1">
            <a:spLocks noGrp="1"/>
          </p:cNvSpPr>
          <p:nvPr>
            <p:ph type="ftr" idx="11"/>
          </p:nvPr>
        </p:nvSpPr>
        <p:spPr>
          <a:xfrm>
            <a:off x="3048000" y="6565392"/>
            <a:ext cx="6096000" cy="13716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07" name="Shape 107"/>
          <p:cNvSpPr txBox="1">
            <a:spLocks noGrp="1"/>
          </p:cNvSpPr>
          <p:nvPr>
            <p:ph type="sldNum" idx="12"/>
          </p:nvPr>
        </p:nvSpPr>
        <p:spPr>
          <a:xfrm>
            <a:off x="10668000" y="6565392"/>
            <a:ext cx="1219200" cy="13716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Quote">
    <p:spTree>
      <p:nvGrpSpPr>
        <p:cNvPr id="1" name="Shape 108"/>
        <p:cNvGrpSpPr/>
        <p:nvPr/>
      </p:nvGrpSpPr>
      <p:grpSpPr>
        <a:xfrm>
          <a:off x="0" y="0"/>
          <a:ext cx="0" cy="0"/>
          <a:chOff x="0" y="0"/>
          <a:chExt cx="0" cy="0"/>
        </a:xfrm>
      </p:grpSpPr>
      <p:pic>
        <p:nvPicPr>
          <p:cNvPr id="109" name="Shape 109"/>
          <p:cNvPicPr preferRelativeResize="0"/>
          <p:nvPr/>
        </p:nvPicPr>
        <p:blipFill rotWithShape="1">
          <a:blip r:embed="rId2">
            <a:alphaModFix/>
          </a:blip>
          <a:srcRect/>
          <a:stretch/>
        </p:blipFill>
        <p:spPr>
          <a:xfrm rot="-5400000">
            <a:off x="10134600" y="3943"/>
            <a:ext cx="2053457" cy="2053457"/>
          </a:xfrm>
          <a:prstGeom prst="rect">
            <a:avLst/>
          </a:prstGeom>
          <a:noFill/>
          <a:ln>
            <a:noFill/>
          </a:ln>
        </p:spPr>
      </p:pic>
      <p:pic>
        <p:nvPicPr>
          <p:cNvPr id="110" name="Shape 110"/>
          <p:cNvPicPr preferRelativeResize="0"/>
          <p:nvPr/>
        </p:nvPicPr>
        <p:blipFill rotWithShape="1">
          <a:blip r:embed="rId2">
            <a:alphaModFix/>
          </a:blip>
          <a:srcRect/>
          <a:stretch/>
        </p:blipFill>
        <p:spPr>
          <a:xfrm>
            <a:off x="10911840" y="5577840"/>
            <a:ext cx="1277706" cy="1277706"/>
          </a:xfrm>
          <a:prstGeom prst="rect">
            <a:avLst/>
          </a:prstGeom>
          <a:noFill/>
          <a:ln>
            <a:noFill/>
          </a:ln>
        </p:spPr>
      </p:pic>
      <p:sp>
        <p:nvSpPr>
          <p:cNvPr id="111" name="Shape 111"/>
          <p:cNvSpPr txBox="1">
            <a:spLocks noGrp="1"/>
          </p:cNvSpPr>
          <p:nvPr>
            <p:ph type="body" idx="1"/>
          </p:nvPr>
        </p:nvSpPr>
        <p:spPr>
          <a:xfrm>
            <a:off x="1219201" y="1828800"/>
            <a:ext cx="6799811" cy="2743200"/>
          </a:xfrm>
          <a:prstGeom prst="rect">
            <a:avLst/>
          </a:prstGeom>
          <a:noFill/>
          <a:ln>
            <a:noFill/>
          </a:ln>
        </p:spPr>
        <p:txBody>
          <a:bodyPr wrap="square" lIns="91425" tIns="91425" rIns="91425" bIns="91425" anchor="t" anchorCtr="0"/>
          <a:lstStyle>
            <a:lvl1pPr marL="0" marR="0" lvl="0" indent="0" algn="l" rtl="0">
              <a:lnSpc>
                <a:spcPct val="114000"/>
              </a:lnSpc>
              <a:spcBef>
                <a:spcPts val="0"/>
              </a:spcBef>
              <a:spcAft>
                <a:spcPts val="0"/>
              </a:spcAft>
              <a:buClr>
                <a:srgbClr val="A5A5AA"/>
              </a:buClr>
              <a:buSzPts val="2400"/>
              <a:buFont typeface="Noto Sans Symbols"/>
              <a:buNone/>
              <a:defRPr sz="1800" b="0" i="0" u="none" strike="noStrike" cap="none">
                <a:solidFill>
                  <a:schemeClr val="dk1"/>
                </a:solidFill>
                <a:latin typeface="Arial"/>
                <a:ea typeface="Arial"/>
                <a:cs typeface="Arial"/>
                <a:sym typeface="Arial"/>
              </a:defRPr>
            </a:lvl1pPr>
            <a:lvl2pPr marL="0" marR="0" lvl="1" indent="0" algn="l" rtl="0">
              <a:lnSpc>
                <a:spcPct val="120000"/>
              </a:lnSpc>
              <a:spcBef>
                <a:spcPts val="0"/>
              </a:spcBef>
              <a:spcAft>
                <a:spcPts val="600"/>
              </a:spcAft>
              <a:buClr>
                <a:schemeClr val="accent2"/>
              </a:buClr>
              <a:buSzPts val="1800"/>
              <a:buFont typeface="Arimo"/>
              <a:buNone/>
              <a:defRPr sz="2800" b="0" i="0" u="none" strike="noStrike" cap="none">
                <a:solidFill>
                  <a:schemeClr val="dk1"/>
                </a:solidFill>
                <a:latin typeface="Arial"/>
                <a:ea typeface="Arial"/>
                <a:cs typeface="Arial"/>
                <a:sym typeface="Arial"/>
              </a:defRPr>
            </a:lvl2pPr>
            <a:lvl3pPr marL="0" marR="0" lvl="2" indent="0" algn="l" rtl="0">
              <a:lnSpc>
                <a:spcPct val="120000"/>
              </a:lnSpc>
              <a:spcBef>
                <a:spcPts val="0"/>
              </a:spcBef>
              <a:spcAft>
                <a:spcPts val="600"/>
              </a:spcAft>
              <a:buClr>
                <a:schemeClr val="accent6"/>
              </a:buClr>
              <a:buSzPts val="1600"/>
              <a:buFont typeface="Noto Sans Symbols"/>
              <a:buNone/>
              <a:defRPr sz="2800" b="0" i="0" u="none" strike="noStrike" cap="none">
                <a:solidFill>
                  <a:schemeClr val="dk1"/>
                </a:solidFill>
                <a:latin typeface="Arial"/>
                <a:ea typeface="Arial"/>
                <a:cs typeface="Arial"/>
                <a:sym typeface="Arial"/>
              </a:defRPr>
            </a:lvl3pPr>
            <a:lvl4pPr marL="0" marR="0" lvl="3" indent="0" algn="l" rtl="0">
              <a:lnSpc>
                <a:spcPct val="120000"/>
              </a:lnSpc>
              <a:spcBef>
                <a:spcPts val="0"/>
              </a:spcBef>
              <a:spcAft>
                <a:spcPts val="600"/>
              </a:spcAft>
              <a:buClr>
                <a:schemeClr val="accent5"/>
              </a:buClr>
              <a:buSzPts val="1120"/>
              <a:buFont typeface="Arial"/>
              <a:buNone/>
              <a:defRPr sz="2800" b="0" i="0" u="none" strike="noStrike" cap="none">
                <a:solidFill>
                  <a:schemeClr val="dk1"/>
                </a:solidFill>
                <a:latin typeface="Arial"/>
                <a:ea typeface="Arial"/>
                <a:cs typeface="Arial"/>
                <a:sym typeface="Arial"/>
              </a:defRPr>
            </a:lvl4pPr>
            <a:lvl5pPr marL="0" marR="0" lvl="4" indent="0" algn="l" rtl="0">
              <a:lnSpc>
                <a:spcPct val="120000"/>
              </a:lnSpc>
              <a:spcBef>
                <a:spcPts val="0"/>
              </a:spcBef>
              <a:spcAft>
                <a:spcPts val="600"/>
              </a:spcAft>
              <a:buClr>
                <a:schemeClr val="accent4"/>
              </a:buClr>
              <a:buSzPts val="1280"/>
              <a:buFont typeface="Arial"/>
              <a:buNone/>
              <a:defRPr sz="28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body" idx="2"/>
          </p:nvPr>
        </p:nvSpPr>
        <p:spPr>
          <a:xfrm>
            <a:off x="1219201" y="4572000"/>
            <a:ext cx="6799811" cy="11430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600"/>
              </a:spcAft>
              <a:buClr>
                <a:srgbClr val="A5A5AA"/>
              </a:buClr>
              <a:buSzPts val="2400"/>
              <a:buFont typeface="Noto Sans Symbols"/>
              <a:buNone/>
              <a:defRPr sz="1400" b="0" i="0" u="none" strike="noStrike" cap="none">
                <a:solidFill>
                  <a:schemeClr val="accent5"/>
                </a:solidFill>
                <a:latin typeface="Arial"/>
                <a:ea typeface="Arial"/>
                <a:cs typeface="Arial"/>
                <a:sym typeface="Arial"/>
              </a:defRPr>
            </a:lvl1pPr>
            <a:lvl2pPr marL="0" marR="0" lvl="1" indent="0" algn="l" rtl="0">
              <a:lnSpc>
                <a:spcPct val="120000"/>
              </a:lnSpc>
              <a:spcBef>
                <a:spcPts val="0"/>
              </a:spcBef>
              <a:spcAft>
                <a:spcPts val="600"/>
              </a:spcAft>
              <a:buClr>
                <a:schemeClr val="accent2"/>
              </a:buClr>
              <a:buSzPts val="1800"/>
              <a:buFont typeface="Arimo"/>
              <a:buNone/>
              <a:defRPr sz="2800" b="0" i="0" u="none" strike="noStrike" cap="none">
                <a:solidFill>
                  <a:schemeClr val="dk1"/>
                </a:solidFill>
                <a:latin typeface="Arial"/>
                <a:ea typeface="Arial"/>
                <a:cs typeface="Arial"/>
                <a:sym typeface="Arial"/>
              </a:defRPr>
            </a:lvl2pPr>
            <a:lvl3pPr marL="0" marR="0" lvl="2" indent="0" algn="l" rtl="0">
              <a:lnSpc>
                <a:spcPct val="120000"/>
              </a:lnSpc>
              <a:spcBef>
                <a:spcPts val="0"/>
              </a:spcBef>
              <a:spcAft>
                <a:spcPts val="600"/>
              </a:spcAft>
              <a:buClr>
                <a:schemeClr val="accent6"/>
              </a:buClr>
              <a:buSzPts val="1600"/>
              <a:buFont typeface="Noto Sans Symbols"/>
              <a:buNone/>
              <a:defRPr sz="2800" b="0" i="0" u="none" strike="noStrike" cap="none">
                <a:solidFill>
                  <a:schemeClr val="dk1"/>
                </a:solidFill>
                <a:latin typeface="Arial"/>
                <a:ea typeface="Arial"/>
                <a:cs typeface="Arial"/>
                <a:sym typeface="Arial"/>
              </a:defRPr>
            </a:lvl3pPr>
            <a:lvl4pPr marL="0" marR="0" lvl="3" indent="0" algn="l" rtl="0">
              <a:lnSpc>
                <a:spcPct val="120000"/>
              </a:lnSpc>
              <a:spcBef>
                <a:spcPts val="0"/>
              </a:spcBef>
              <a:spcAft>
                <a:spcPts val="600"/>
              </a:spcAft>
              <a:buClr>
                <a:schemeClr val="accent5"/>
              </a:buClr>
              <a:buSzPts val="1120"/>
              <a:buFont typeface="Arial"/>
              <a:buNone/>
              <a:defRPr sz="2800" b="0" i="0" u="none" strike="noStrike" cap="none">
                <a:solidFill>
                  <a:schemeClr val="dk1"/>
                </a:solidFill>
                <a:latin typeface="Arial"/>
                <a:ea typeface="Arial"/>
                <a:cs typeface="Arial"/>
                <a:sym typeface="Arial"/>
              </a:defRPr>
            </a:lvl4pPr>
            <a:lvl5pPr marL="0" marR="0" lvl="4" indent="0" algn="l" rtl="0">
              <a:lnSpc>
                <a:spcPct val="120000"/>
              </a:lnSpc>
              <a:spcBef>
                <a:spcPts val="0"/>
              </a:spcBef>
              <a:spcAft>
                <a:spcPts val="600"/>
              </a:spcAft>
              <a:buClr>
                <a:schemeClr val="accent4"/>
              </a:buClr>
              <a:buSzPts val="1280"/>
              <a:buFont typeface="Arial"/>
              <a:buNone/>
              <a:defRPr sz="28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113" name="Shape 113"/>
          <p:cNvSpPr txBox="1">
            <a:spLocks noGrp="1"/>
          </p:cNvSpPr>
          <p:nvPr>
            <p:ph type="title"/>
          </p:nvPr>
        </p:nvSpPr>
        <p:spPr>
          <a:xfrm>
            <a:off x="304797" y="137160"/>
            <a:ext cx="7010400" cy="13716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114" name="Shape 114"/>
          <p:cNvSpPr txBox="1">
            <a:spLocks noGrp="1"/>
          </p:cNvSpPr>
          <p:nvPr>
            <p:ph type="ftr" idx="11"/>
          </p:nvPr>
        </p:nvSpPr>
        <p:spPr>
          <a:xfrm>
            <a:off x="3048000" y="6565392"/>
            <a:ext cx="6096000" cy="137160"/>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800">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15" name="Shape 115"/>
          <p:cNvSpPr txBox="1">
            <a:spLocks noGrp="1"/>
          </p:cNvSpPr>
          <p:nvPr>
            <p:ph type="sldNum" idx="12"/>
          </p:nvPr>
        </p:nvSpPr>
        <p:spPr>
          <a:xfrm>
            <a:off x="10668000" y="6565392"/>
            <a:ext cx="1219200" cy="13716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lt1"/>
                </a:solidFill>
                <a:latin typeface="Arial"/>
                <a:ea typeface="Arial"/>
                <a:cs typeface="Arial"/>
                <a:sym typeface="Arial"/>
              </a:rPr>
              <a:t>‹#›</a:t>
            </a:fld>
            <a:endParaRPr lang="en-US" sz="800">
              <a:solidFill>
                <a:schemeClr val="lt1"/>
              </a:solidFill>
              <a:latin typeface="Arial"/>
              <a:ea typeface="Arial"/>
              <a:cs typeface="Arial"/>
              <a:sym typeface="Arial"/>
            </a:endParaRPr>
          </a:p>
        </p:txBody>
      </p:sp>
      <p:sp>
        <p:nvSpPr>
          <p:cNvPr id="116" name="Shape 116"/>
          <p:cNvSpPr/>
          <p:nvPr/>
        </p:nvSpPr>
        <p:spPr>
          <a:xfrm>
            <a:off x="770107" y="1806721"/>
            <a:ext cx="447359" cy="310307"/>
          </a:xfrm>
          <a:custGeom>
            <a:avLst/>
            <a:gdLst/>
            <a:ahLst/>
            <a:cxnLst/>
            <a:rect l="0" t="0" r="0" b="0"/>
            <a:pathLst>
              <a:path w="120000" h="120000" extrusionOk="0">
                <a:moveTo>
                  <a:pt x="109826" y="0"/>
                </a:moveTo>
                <a:lnTo>
                  <a:pt x="120000" y="17499"/>
                </a:lnTo>
                <a:cubicBezTo>
                  <a:pt x="111522" y="21333"/>
                  <a:pt x="105279" y="27041"/>
                  <a:pt x="101271" y="34624"/>
                </a:cubicBezTo>
                <a:cubicBezTo>
                  <a:pt x="97263" y="42208"/>
                  <a:pt x="95028" y="53250"/>
                  <a:pt x="94566" y="67749"/>
                </a:cubicBezTo>
                <a:lnTo>
                  <a:pt x="116300" y="67749"/>
                </a:lnTo>
                <a:lnTo>
                  <a:pt x="116300" y="120000"/>
                </a:lnTo>
                <a:lnTo>
                  <a:pt x="71676" y="120000"/>
                </a:lnTo>
                <a:lnTo>
                  <a:pt x="71676" y="78750"/>
                </a:lnTo>
                <a:cubicBezTo>
                  <a:pt x="71676" y="56416"/>
                  <a:pt x="74142" y="40249"/>
                  <a:pt x="79074" y="30249"/>
                </a:cubicBezTo>
                <a:cubicBezTo>
                  <a:pt x="85548" y="16916"/>
                  <a:pt x="95799" y="6833"/>
                  <a:pt x="109826" y="0"/>
                </a:cubicBezTo>
                <a:close/>
                <a:moveTo>
                  <a:pt x="38150" y="0"/>
                </a:moveTo>
                <a:lnTo>
                  <a:pt x="48323" y="17499"/>
                </a:lnTo>
                <a:cubicBezTo>
                  <a:pt x="39845" y="21333"/>
                  <a:pt x="33603" y="27041"/>
                  <a:pt x="29595" y="34624"/>
                </a:cubicBezTo>
                <a:cubicBezTo>
                  <a:pt x="25587" y="42208"/>
                  <a:pt x="23352" y="53250"/>
                  <a:pt x="22890" y="67749"/>
                </a:cubicBezTo>
                <a:lnTo>
                  <a:pt x="44624" y="67749"/>
                </a:lnTo>
                <a:lnTo>
                  <a:pt x="44624" y="120000"/>
                </a:lnTo>
                <a:lnTo>
                  <a:pt x="0" y="120000"/>
                </a:lnTo>
                <a:lnTo>
                  <a:pt x="0" y="78750"/>
                </a:lnTo>
                <a:cubicBezTo>
                  <a:pt x="0" y="56416"/>
                  <a:pt x="2466" y="40249"/>
                  <a:pt x="7398" y="30249"/>
                </a:cubicBezTo>
                <a:cubicBezTo>
                  <a:pt x="13872" y="16916"/>
                  <a:pt x="24123" y="6833"/>
                  <a:pt x="38150" y="0"/>
                </a:cubicBezTo>
                <a:close/>
              </a:path>
            </a:pathLst>
          </a:custGeom>
          <a:solidFill>
            <a:schemeClr val="accent2"/>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Tree>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Map">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119" name="Shape 119"/>
          <p:cNvSpPr txBox="1">
            <a:spLocks noGrp="1"/>
          </p:cNvSpPr>
          <p:nvPr>
            <p:ph type="ftr" idx="11"/>
          </p:nvPr>
        </p:nvSpPr>
        <p:spPr>
          <a:xfrm>
            <a:off x="3048000" y="6565392"/>
            <a:ext cx="6096000" cy="13716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20" name="Shape 120"/>
          <p:cNvSpPr txBox="1">
            <a:spLocks noGrp="1"/>
          </p:cNvSpPr>
          <p:nvPr>
            <p:ph type="sldNum" idx="12"/>
          </p:nvPr>
        </p:nvSpPr>
        <p:spPr>
          <a:xfrm>
            <a:off x="10668000" y="6565392"/>
            <a:ext cx="1219200" cy="13716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pic>
        <p:nvPicPr>
          <p:cNvPr id="121" name="Shape 121"/>
          <p:cNvPicPr preferRelativeResize="0"/>
          <p:nvPr/>
        </p:nvPicPr>
        <p:blipFill rotWithShape="1">
          <a:blip r:embed="rId2">
            <a:alphaModFix/>
          </a:blip>
          <a:srcRect/>
          <a:stretch/>
        </p:blipFill>
        <p:spPr>
          <a:xfrm>
            <a:off x="1524379" y="1143189"/>
            <a:ext cx="9143244" cy="4571622"/>
          </a:xfrm>
          <a:prstGeom prst="rect">
            <a:avLst/>
          </a:prstGeom>
          <a:noFill/>
          <a:ln>
            <a:noFill/>
          </a:ln>
        </p:spPr>
      </p:pic>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hart with Caption">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1219200" y="1280160"/>
            <a:ext cx="9753600" cy="5029200"/>
          </a:xfrm>
          <a:prstGeom prst="rect">
            <a:avLst/>
          </a:prstGeom>
          <a:noFill/>
          <a:ln>
            <a:noFill/>
          </a:ln>
        </p:spPr>
        <p:txBody>
          <a:bodyPr wrap="square" lIns="91425" tIns="91425" rIns="91425" bIns="91425" anchor="t" anchorCtr="0"/>
          <a:lstStyle>
            <a:lvl1pPr marL="233363" marR="0" lvl="0" indent="-80963" algn="l" rtl="0">
              <a:lnSpc>
                <a:spcPct val="100000"/>
              </a:lnSpc>
              <a:spcBef>
                <a:spcPts val="1800"/>
              </a:spcBef>
              <a:spcAft>
                <a:spcPts val="600"/>
              </a:spcAft>
              <a:buClr>
                <a:srgbClr val="A5A5AA"/>
              </a:buClr>
              <a:buSzPts val="2400"/>
              <a:buFont typeface="Noto Sans Symbols"/>
              <a:buChar char="•"/>
              <a:defRPr sz="2400" b="0" i="0" u="none" strike="noStrike" cap="none">
                <a:solidFill>
                  <a:schemeClr val="dk1"/>
                </a:solidFill>
                <a:latin typeface="Arial"/>
                <a:ea typeface="Arial"/>
                <a:cs typeface="Arial"/>
                <a:sym typeface="Arial"/>
              </a:defRPr>
            </a:lvl1pPr>
            <a:lvl2pPr marL="515938"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3"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3" marR="0" lvl="3" indent="-111443"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3"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125" name="Shape 125"/>
          <p:cNvSpPr txBox="1">
            <a:spLocks noGrp="1"/>
          </p:cNvSpPr>
          <p:nvPr>
            <p:ph type="ftr" idx="11"/>
          </p:nvPr>
        </p:nvSpPr>
        <p:spPr>
          <a:xfrm>
            <a:off x="3048000" y="6565392"/>
            <a:ext cx="6096000" cy="13716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26" name="Shape 126"/>
          <p:cNvSpPr txBox="1">
            <a:spLocks noGrp="1"/>
          </p:cNvSpPr>
          <p:nvPr>
            <p:ph type="sldNum" idx="12"/>
          </p:nvPr>
        </p:nvSpPr>
        <p:spPr>
          <a:xfrm>
            <a:off x="10668000" y="6565392"/>
            <a:ext cx="1219200" cy="13716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
        <p:nvSpPr>
          <p:cNvPr id="127" name="Shape 127"/>
          <p:cNvSpPr txBox="1">
            <a:spLocks noGrp="1"/>
          </p:cNvSpPr>
          <p:nvPr>
            <p:ph type="body" idx="2"/>
          </p:nvPr>
        </p:nvSpPr>
        <p:spPr>
          <a:xfrm>
            <a:off x="304800" y="640080"/>
            <a:ext cx="11582400" cy="274320"/>
          </a:xfrm>
          <a:prstGeom prst="rect">
            <a:avLst/>
          </a:prstGeom>
          <a:noFill/>
          <a:ln>
            <a:noFill/>
          </a:ln>
        </p:spPr>
        <p:txBody>
          <a:bodyPr wrap="square" lIns="91425" tIns="91425" rIns="91425" bIns="91425" anchor="t" anchorCtr="0"/>
          <a:lstStyle>
            <a:lvl1pPr marL="174625" marR="0" lvl="0" indent="-174625" algn="l" rtl="0">
              <a:lnSpc>
                <a:spcPct val="100000"/>
              </a:lnSpc>
              <a:spcBef>
                <a:spcPts val="1800"/>
              </a:spcBef>
              <a:spcAft>
                <a:spcPts val="600"/>
              </a:spcAft>
              <a:buClr>
                <a:srgbClr val="A5A5AA"/>
              </a:buClr>
              <a:buSzPts val="2400"/>
              <a:buFont typeface="Noto Sans Symbols"/>
              <a:buNone/>
              <a:defRPr sz="1800" b="0" i="0" u="none" strike="noStrike" cap="none">
                <a:solidFill>
                  <a:schemeClr val="dk2"/>
                </a:solidFill>
                <a:latin typeface="Arial"/>
                <a:ea typeface="Arial"/>
                <a:cs typeface="Arial"/>
                <a:sym typeface="Arial"/>
              </a:defRPr>
            </a:lvl1pPr>
            <a:lvl2pPr marL="515938"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3"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3" marR="0" lvl="3" indent="-111443"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3"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128"/>
        <p:cNvGrpSpPr/>
        <p:nvPr/>
      </p:nvGrpSpPr>
      <p:grpSpPr>
        <a:xfrm>
          <a:off x="0" y="0"/>
          <a:ext cx="0" cy="0"/>
          <a:chOff x="0" y="0"/>
          <a:chExt cx="0" cy="0"/>
        </a:xfrm>
      </p:grpSpPr>
      <p:sp>
        <p:nvSpPr>
          <p:cNvPr id="129" name="Shape 129"/>
          <p:cNvSpPr>
            <a:spLocks noGrp="1"/>
          </p:cNvSpPr>
          <p:nvPr>
            <p:ph type="pic" idx="2"/>
          </p:nvPr>
        </p:nvSpPr>
        <p:spPr>
          <a:xfrm>
            <a:off x="1219200" y="822960"/>
            <a:ext cx="9753600" cy="4114800"/>
          </a:xfrm>
          <a:prstGeom prst="rect">
            <a:avLst/>
          </a:prstGeom>
          <a:noFill/>
          <a:ln>
            <a:noFill/>
          </a:ln>
        </p:spPr>
        <p:txBody>
          <a:bodyPr wrap="square" lIns="91425" tIns="91425" rIns="91425" bIns="91425" anchor="t" anchorCtr="0"/>
          <a:lstStyle>
            <a:lvl1pPr marL="0" marR="0" lvl="0" indent="0" algn="l" rtl="0">
              <a:lnSpc>
                <a:spcPct val="100000"/>
              </a:lnSpc>
              <a:spcBef>
                <a:spcPts val="1800"/>
              </a:spcBef>
              <a:spcAft>
                <a:spcPts val="600"/>
              </a:spcAft>
              <a:buClr>
                <a:srgbClr val="A5A5AA"/>
              </a:buClr>
              <a:buSzPts val="1400"/>
              <a:buFont typeface="Noto Sans Symbols"/>
              <a:buNone/>
              <a:defRPr sz="3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600"/>
              </a:spcAft>
              <a:buClr>
                <a:schemeClr val="accent2"/>
              </a:buClr>
              <a:buSzPts val="1400"/>
              <a:buFont typeface="Arimo"/>
              <a:buNone/>
              <a:defRPr sz="2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600"/>
              </a:spcAft>
              <a:buClr>
                <a:schemeClr val="accent6"/>
              </a:buClr>
              <a:buSzPts val="1400"/>
              <a:buFont typeface="Noto Sans Symbols"/>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600"/>
              </a:spcAft>
              <a:buClr>
                <a:schemeClr val="accent5"/>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600"/>
              </a:spcAft>
              <a:buClr>
                <a:schemeClr val="accent4"/>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130" name="Shape 130"/>
          <p:cNvSpPr txBox="1">
            <a:spLocks noGrp="1"/>
          </p:cNvSpPr>
          <p:nvPr>
            <p:ph type="body" idx="1"/>
          </p:nvPr>
        </p:nvSpPr>
        <p:spPr>
          <a:xfrm>
            <a:off x="1219200" y="5394960"/>
            <a:ext cx="9753600" cy="914400"/>
          </a:xfrm>
          <a:prstGeom prst="rect">
            <a:avLst/>
          </a:prstGeom>
          <a:noFill/>
          <a:ln>
            <a:noFill/>
          </a:ln>
        </p:spPr>
        <p:txBody>
          <a:bodyPr wrap="square" lIns="91425" tIns="91425" rIns="91425" bIns="91425" anchor="t" anchorCtr="0"/>
          <a:lstStyle>
            <a:lvl1pPr marL="0" marR="0" lvl="0" indent="0" algn="l" rtl="0">
              <a:lnSpc>
                <a:spcPct val="100000"/>
              </a:lnSpc>
              <a:spcBef>
                <a:spcPts val="1800"/>
              </a:spcBef>
              <a:spcAft>
                <a:spcPts val="600"/>
              </a:spcAft>
              <a:buClr>
                <a:srgbClr val="A5A5AA"/>
              </a:buClr>
              <a:buSzPts val="2400"/>
              <a:buFont typeface="Noto Sans Symbols"/>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600"/>
              </a:spcAft>
              <a:buClr>
                <a:schemeClr val="accent2"/>
              </a:buClr>
              <a:buSzPts val="1800"/>
              <a:buFont typeface="Arimo"/>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600"/>
              </a:spcAft>
              <a:buClr>
                <a:schemeClr val="accent6"/>
              </a:buClr>
              <a:buSzPts val="1600"/>
              <a:buFont typeface="Noto Sans Symbols"/>
              <a:buNone/>
              <a:defRPr sz="10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600"/>
              </a:spcAft>
              <a:buClr>
                <a:schemeClr val="accent5"/>
              </a:buClr>
              <a:buSzPts val="1120"/>
              <a:buFont typeface="Arial"/>
              <a:buNone/>
              <a:defRPr sz="9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600"/>
              </a:spcAft>
              <a:buClr>
                <a:schemeClr val="accent4"/>
              </a:buClr>
              <a:buSzPts val="1280"/>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SzPts val="1400"/>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SzPts val="1400"/>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SzPts val="1400"/>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SzPts val="1400"/>
              <a:buFont typeface="Arial"/>
              <a:buNone/>
              <a:defRPr sz="900" b="0" i="0" u="none" strike="noStrike" cap="none">
                <a:solidFill>
                  <a:schemeClr val="dk1"/>
                </a:solidFill>
                <a:latin typeface="Arial"/>
                <a:ea typeface="Arial"/>
                <a:cs typeface="Arial"/>
                <a:sym typeface="Arial"/>
              </a:defRPr>
            </a:lvl9pPr>
          </a:lstStyle>
          <a:p>
            <a:endParaRPr/>
          </a:p>
        </p:txBody>
      </p:sp>
      <p:sp>
        <p:nvSpPr>
          <p:cNvPr id="131" name="Shape 131"/>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132" name="Shape 132"/>
          <p:cNvSpPr txBox="1">
            <a:spLocks noGrp="1"/>
          </p:cNvSpPr>
          <p:nvPr>
            <p:ph type="body" idx="3"/>
          </p:nvPr>
        </p:nvSpPr>
        <p:spPr>
          <a:xfrm>
            <a:off x="1219200" y="5029200"/>
            <a:ext cx="9753600" cy="274320"/>
          </a:xfrm>
          <a:prstGeom prst="rect">
            <a:avLst/>
          </a:prstGeom>
          <a:noFill/>
          <a:ln>
            <a:noFill/>
          </a:ln>
        </p:spPr>
        <p:txBody>
          <a:bodyPr wrap="square" lIns="91425" tIns="91425" rIns="91425" bIns="91425" anchor="t" anchorCtr="0"/>
          <a:lstStyle>
            <a:lvl1pPr marL="233363" marR="0" lvl="0" indent="-119063" algn="l" rtl="0">
              <a:lnSpc>
                <a:spcPct val="100000"/>
              </a:lnSpc>
              <a:spcBef>
                <a:spcPts val="1800"/>
              </a:spcBef>
              <a:spcAft>
                <a:spcPts val="600"/>
              </a:spcAft>
              <a:buClr>
                <a:srgbClr val="A5A5AA"/>
              </a:buClr>
              <a:buSzPts val="1800"/>
              <a:buFont typeface="Noto Sans Symbols"/>
              <a:buChar char="•"/>
              <a:defRPr sz="1800" b="0" i="0" u="none" strike="noStrike" cap="none">
                <a:solidFill>
                  <a:srgbClr val="A5A5AA"/>
                </a:solidFill>
                <a:latin typeface="Arial"/>
                <a:ea typeface="Arial"/>
                <a:cs typeface="Arial"/>
                <a:sym typeface="Arial"/>
              </a:defRPr>
            </a:lvl1pPr>
            <a:lvl2pPr marL="515938"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3"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3" marR="0" lvl="3" indent="-111443"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3"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133" name="Shape 133"/>
          <p:cNvSpPr txBox="1">
            <a:spLocks noGrp="1"/>
          </p:cNvSpPr>
          <p:nvPr>
            <p:ph type="ftr" idx="11"/>
          </p:nvPr>
        </p:nvSpPr>
        <p:spPr>
          <a:xfrm>
            <a:off x="3048000" y="6565392"/>
            <a:ext cx="6096000" cy="13716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34" name="Shape 134"/>
          <p:cNvSpPr txBox="1">
            <a:spLocks noGrp="1"/>
          </p:cNvSpPr>
          <p:nvPr>
            <p:ph type="sldNum" idx="12"/>
          </p:nvPr>
        </p:nvSpPr>
        <p:spPr>
          <a:xfrm>
            <a:off x="10668000" y="6565392"/>
            <a:ext cx="1219200" cy="13716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197600" y="822960"/>
            <a:ext cx="5644896" cy="5486400"/>
          </a:xfrm>
          <a:prstGeom prst="rect">
            <a:avLst/>
          </a:prstGeom>
          <a:noFill/>
          <a:ln>
            <a:noFill/>
          </a:ln>
        </p:spPr>
        <p:txBody>
          <a:bodyPr wrap="square" lIns="91425" tIns="91425" rIns="91425" bIns="91425" anchor="t" anchorCtr="0"/>
          <a:lstStyle>
            <a:lvl1pPr marL="233363" marR="0" lvl="0" indent="-106363" algn="l" rtl="0">
              <a:lnSpc>
                <a:spcPct val="100000"/>
              </a:lnSpc>
              <a:spcBef>
                <a:spcPts val="1800"/>
              </a:spcBef>
              <a:spcAft>
                <a:spcPts val="600"/>
              </a:spcAft>
              <a:buClr>
                <a:srgbClr val="A5A5AA"/>
              </a:buClr>
              <a:buSzPts val="2000"/>
              <a:buFont typeface="Noto Sans Symbols"/>
              <a:buChar char="•"/>
              <a:defRPr sz="2000" b="0" i="0" u="none" strike="noStrike" cap="none">
                <a:solidFill>
                  <a:schemeClr val="dk1"/>
                </a:solidFill>
                <a:latin typeface="Arial"/>
                <a:ea typeface="Arial"/>
                <a:cs typeface="Arial"/>
                <a:sym typeface="Arial"/>
              </a:defRPr>
            </a:lvl1pPr>
            <a:lvl2pPr marL="515938" marR="0" lvl="1" indent="-184467" algn="l" rtl="0">
              <a:lnSpc>
                <a:spcPct val="100000"/>
              </a:lnSpc>
              <a:spcBef>
                <a:spcPts val="0"/>
              </a:spcBef>
              <a:spcAft>
                <a:spcPts val="600"/>
              </a:spcAft>
              <a:buClr>
                <a:schemeClr val="accent2"/>
              </a:buClr>
              <a:buSzPts val="1620"/>
              <a:buFont typeface="Arimo"/>
              <a:buChar char="4"/>
              <a:defRPr sz="1800" b="0" i="0" u="none" strike="noStrike" cap="none">
                <a:solidFill>
                  <a:schemeClr val="dk1"/>
                </a:solidFill>
                <a:latin typeface="Arial"/>
                <a:ea typeface="Arial"/>
                <a:cs typeface="Arial"/>
                <a:sym typeface="Arial"/>
              </a:defRPr>
            </a:lvl2pPr>
            <a:lvl3pPr marL="798513" marR="0" lvl="2" indent="-135572" algn="l" rtl="0">
              <a:lnSpc>
                <a:spcPct val="100000"/>
              </a:lnSpc>
              <a:spcBef>
                <a:spcPts val="0"/>
              </a:spcBef>
              <a:spcAft>
                <a:spcPts val="600"/>
              </a:spcAft>
              <a:buClr>
                <a:schemeClr val="accent6"/>
              </a:buClr>
              <a:buSzPts val="1440"/>
              <a:buFont typeface="Noto Sans Symbols"/>
              <a:buChar char="▪"/>
              <a:defRPr sz="1800" b="0" i="0" u="none" strike="noStrike" cap="none">
                <a:solidFill>
                  <a:schemeClr val="dk1"/>
                </a:solidFill>
                <a:latin typeface="Arial"/>
                <a:ea typeface="Arial"/>
                <a:cs typeface="Arial"/>
                <a:sym typeface="Arial"/>
              </a:defRPr>
            </a:lvl3pPr>
            <a:lvl4pPr marL="1033463" marR="0" lvl="3" indent="-120332" algn="l" rtl="0">
              <a:lnSpc>
                <a:spcPct val="100000"/>
              </a:lnSpc>
              <a:spcBef>
                <a:spcPts val="0"/>
              </a:spcBef>
              <a:spcAft>
                <a:spcPts val="600"/>
              </a:spcAft>
              <a:buClr>
                <a:schemeClr val="accent5"/>
              </a:buClr>
              <a:buSzPts val="980"/>
              <a:buFont typeface="Arial"/>
              <a:buChar char="•"/>
              <a:defRPr sz="1400" b="0" i="0" u="none" strike="noStrike" cap="none">
                <a:solidFill>
                  <a:schemeClr val="dk1"/>
                </a:solidFill>
                <a:latin typeface="Arial"/>
                <a:ea typeface="Arial"/>
                <a:cs typeface="Arial"/>
                <a:sym typeface="Arial"/>
              </a:defRPr>
            </a:lvl4pPr>
            <a:lvl5pPr marL="1262063" marR="0" lvl="4" indent="-111443" algn="l" rtl="0">
              <a:lnSpc>
                <a:spcPct val="100000"/>
              </a:lnSpc>
              <a:spcBef>
                <a:spcPts val="0"/>
              </a:spcBef>
              <a:spcAft>
                <a:spcPts val="600"/>
              </a:spcAft>
              <a:buClr>
                <a:schemeClr val="accent4"/>
              </a:buClr>
              <a:buSzPts val="1120"/>
              <a:buFont typeface="Arial"/>
              <a:buChar char="-"/>
              <a:defRPr sz="14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137" name="Shape 137"/>
          <p:cNvSpPr txBox="1">
            <a:spLocks noGrp="1"/>
          </p:cNvSpPr>
          <p:nvPr>
            <p:ph type="body" idx="2"/>
          </p:nvPr>
        </p:nvSpPr>
        <p:spPr>
          <a:xfrm>
            <a:off x="304800" y="822960"/>
            <a:ext cx="5644896" cy="5486400"/>
          </a:xfrm>
          <a:prstGeom prst="rect">
            <a:avLst/>
          </a:prstGeom>
          <a:noFill/>
          <a:ln>
            <a:noFill/>
          </a:ln>
        </p:spPr>
        <p:txBody>
          <a:bodyPr wrap="square" lIns="91425" tIns="91425" rIns="91425" bIns="91425" anchor="t" anchorCtr="0"/>
          <a:lstStyle>
            <a:lvl1pPr marL="233363" marR="0" lvl="0" indent="-106363" algn="l" rtl="0">
              <a:lnSpc>
                <a:spcPct val="100000"/>
              </a:lnSpc>
              <a:spcBef>
                <a:spcPts val="1800"/>
              </a:spcBef>
              <a:spcAft>
                <a:spcPts val="600"/>
              </a:spcAft>
              <a:buClr>
                <a:srgbClr val="A5A5AA"/>
              </a:buClr>
              <a:buSzPts val="2000"/>
              <a:buFont typeface="Noto Sans Symbols"/>
              <a:buChar char="•"/>
              <a:defRPr sz="2000" b="0" i="0" u="none" strike="noStrike" cap="none">
                <a:solidFill>
                  <a:schemeClr val="dk1"/>
                </a:solidFill>
                <a:latin typeface="Arial"/>
                <a:ea typeface="Arial"/>
                <a:cs typeface="Arial"/>
                <a:sym typeface="Arial"/>
              </a:defRPr>
            </a:lvl1pPr>
            <a:lvl2pPr marL="515938" marR="0" lvl="1" indent="-184467" algn="l" rtl="0">
              <a:lnSpc>
                <a:spcPct val="100000"/>
              </a:lnSpc>
              <a:spcBef>
                <a:spcPts val="0"/>
              </a:spcBef>
              <a:spcAft>
                <a:spcPts val="600"/>
              </a:spcAft>
              <a:buClr>
                <a:schemeClr val="accent2"/>
              </a:buClr>
              <a:buSzPts val="1620"/>
              <a:buFont typeface="Arimo"/>
              <a:buChar char="4"/>
              <a:defRPr sz="1800" b="0" i="0" u="none" strike="noStrike" cap="none">
                <a:solidFill>
                  <a:schemeClr val="dk1"/>
                </a:solidFill>
                <a:latin typeface="Arial"/>
                <a:ea typeface="Arial"/>
                <a:cs typeface="Arial"/>
                <a:sym typeface="Arial"/>
              </a:defRPr>
            </a:lvl2pPr>
            <a:lvl3pPr marL="798513" marR="0" lvl="2" indent="-135572" algn="l" rtl="0">
              <a:lnSpc>
                <a:spcPct val="100000"/>
              </a:lnSpc>
              <a:spcBef>
                <a:spcPts val="0"/>
              </a:spcBef>
              <a:spcAft>
                <a:spcPts val="600"/>
              </a:spcAft>
              <a:buClr>
                <a:schemeClr val="accent6"/>
              </a:buClr>
              <a:buSzPts val="1440"/>
              <a:buFont typeface="Noto Sans Symbols"/>
              <a:buChar char="▪"/>
              <a:defRPr sz="1800" b="0" i="0" u="none" strike="noStrike" cap="none">
                <a:solidFill>
                  <a:schemeClr val="dk1"/>
                </a:solidFill>
                <a:latin typeface="Arial"/>
                <a:ea typeface="Arial"/>
                <a:cs typeface="Arial"/>
                <a:sym typeface="Arial"/>
              </a:defRPr>
            </a:lvl3pPr>
            <a:lvl4pPr marL="1033463" marR="0" lvl="3" indent="-120332" algn="l" rtl="0">
              <a:lnSpc>
                <a:spcPct val="100000"/>
              </a:lnSpc>
              <a:spcBef>
                <a:spcPts val="0"/>
              </a:spcBef>
              <a:spcAft>
                <a:spcPts val="600"/>
              </a:spcAft>
              <a:buClr>
                <a:schemeClr val="accent5"/>
              </a:buClr>
              <a:buSzPts val="980"/>
              <a:buFont typeface="Arial"/>
              <a:buChar char="•"/>
              <a:defRPr sz="1400" b="0" i="0" u="none" strike="noStrike" cap="none">
                <a:solidFill>
                  <a:schemeClr val="dk1"/>
                </a:solidFill>
                <a:latin typeface="Arial"/>
                <a:ea typeface="Arial"/>
                <a:cs typeface="Arial"/>
                <a:sym typeface="Arial"/>
              </a:defRPr>
            </a:lvl4pPr>
            <a:lvl5pPr marL="1262063" marR="0" lvl="4" indent="-111443" algn="l" rtl="0">
              <a:lnSpc>
                <a:spcPct val="100000"/>
              </a:lnSpc>
              <a:spcBef>
                <a:spcPts val="0"/>
              </a:spcBef>
              <a:spcAft>
                <a:spcPts val="600"/>
              </a:spcAft>
              <a:buClr>
                <a:schemeClr val="accent4"/>
              </a:buClr>
              <a:buSzPts val="1120"/>
              <a:buFont typeface="Arial"/>
              <a:buChar char="-"/>
              <a:defRPr sz="14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138" name="Shape 138"/>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139" name="Shape 139"/>
          <p:cNvSpPr txBox="1">
            <a:spLocks noGrp="1"/>
          </p:cNvSpPr>
          <p:nvPr>
            <p:ph type="ftr" idx="11"/>
          </p:nvPr>
        </p:nvSpPr>
        <p:spPr>
          <a:xfrm>
            <a:off x="3048000" y="6565392"/>
            <a:ext cx="6096000" cy="13716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40" name="Shape 140"/>
          <p:cNvSpPr txBox="1">
            <a:spLocks noGrp="1"/>
          </p:cNvSpPr>
          <p:nvPr>
            <p:ph type="sldNum" idx="12"/>
          </p:nvPr>
        </p:nvSpPr>
        <p:spPr>
          <a:xfrm>
            <a:off x="10668000" y="6565392"/>
            <a:ext cx="1219200" cy="13716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omparison">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304800" y="822960"/>
            <a:ext cx="5644896" cy="274320"/>
          </a:xfrm>
          <a:prstGeom prst="rect">
            <a:avLst/>
          </a:prstGeom>
          <a:noFill/>
          <a:ln>
            <a:noFill/>
          </a:ln>
        </p:spPr>
        <p:txBody>
          <a:bodyPr wrap="square" lIns="91425" tIns="91425" rIns="91425" bIns="91425" anchor="ctr" anchorCtr="0"/>
          <a:lstStyle>
            <a:lvl1pPr marL="0" marR="0" lvl="0" indent="0" algn="l" rtl="0">
              <a:lnSpc>
                <a:spcPct val="100000"/>
              </a:lnSpc>
              <a:spcBef>
                <a:spcPts val="1800"/>
              </a:spcBef>
              <a:spcAft>
                <a:spcPts val="600"/>
              </a:spcAft>
              <a:buClr>
                <a:srgbClr val="A5A5AA"/>
              </a:buClr>
              <a:buSzPts val="2400"/>
              <a:buFont typeface="Noto Sans Symbols"/>
              <a:buNone/>
              <a:defRPr sz="2000" b="1" i="0" u="none" strike="noStrike" cap="none">
                <a:solidFill>
                  <a:schemeClr val="accent5"/>
                </a:solidFill>
                <a:latin typeface="Arial"/>
                <a:ea typeface="Arial"/>
                <a:cs typeface="Arial"/>
                <a:sym typeface="Arial"/>
              </a:defRPr>
            </a:lvl1pPr>
            <a:lvl2pPr marL="457200" marR="0" lvl="1" indent="0" algn="l" rtl="0">
              <a:lnSpc>
                <a:spcPct val="100000"/>
              </a:lnSpc>
              <a:spcBef>
                <a:spcPts val="0"/>
              </a:spcBef>
              <a:spcAft>
                <a:spcPts val="600"/>
              </a:spcAft>
              <a:buClr>
                <a:schemeClr val="accent2"/>
              </a:buClr>
              <a:buSzPts val="1800"/>
              <a:buFont typeface="Arimo"/>
              <a:buNone/>
              <a:defRPr sz="20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600"/>
              </a:spcAft>
              <a:buClr>
                <a:schemeClr val="accent6"/>
              </a:buClr>
              <a:buSzPts val="1600"/>
              <a:buFont typeface="Noto Sans Symbols"/>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600"/>
              </a:spcAft>
              <a:buClr>
                <a:schemeClr val="accent5"/>
              </a:buClr>
              <a:buSzPts val="1120"/>
              <a:buFont typeface="Arial"/>
              <a:buNone/>
              <a:defRPr sz="16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600"/>
              </a:spcAft>
              <a:buClr>
                <a:schemeClr val="accent4"/>
              </a:buClr>
              <a:buSzPts val="1280"/>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SzPts val="1400"/>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SzPts val="1400"/>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SzPts val="1400"/>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SzPts val="1400"/>
              <a:buFont typeface="Arial"/>
              <a:buNone/>
              <a:defRPr sz="1600" b="1" i="0" u="none" strike="noStrike" cap="none">
                <a:solidFill>
                  <a:schemeClr val="dk1"/>
                </a:solidFill>
                <a:latin typeface="Arial"/>
                <a:ea typeface="Arial"/>
                <a:cs typeface="Arial"/>
                <a:sym typeface="Arial"/>
              </a:defRPr>
            </a:lvl9pPr>
          </a:lstStyle>
          <a:p>
            <a:endParaRPr/>
          </a:p>
        </p:txBody>
      </p:sp>
      <p:sp>
        <p:nvSpPr>
          <p:cNvPr id="143" name="Shape 143"/>
          <p:cNvSpPr txBox="1">
            <a:spLocks noGrp="1"/>
          </p:cNvSpPr>
          <p:nvPr>
            <p:ph type="body" idx="2"/>
          </p:nvPr>
        </p:nvSpPr>
        <p:spPr>
          <a:xfrm>
            <a:off x="304800" y="1143000"/>
            <a:ext cx="5644896" cy="5212080"/>
          </a:xfrm>
          <a:prstGeom prst="rect">
            <a:avLst/>
          </a:prstGeom>
          <a:noFill/>
          <a:ln>
            <a:noFill/>
          </a:ln>
        </p:spPr>
        <p:txBody>
          <a:bodyPr wrap="square" lIns="91425" tIns="91425" rIns="91425" bIns="91425" anchor="t" anchorCtr="0"/>
          <a:lstStyle>
            <a:lvl1pPr marL="233363" marR="0" lvl="0" indent="-106363" algn="l" rtl="0">
              <a:lnSpc>
                <a:spcPct val="100000"/>
              </a:lnSpc>
              <a:spcBef>
                <a:spcPts val="1800"/>
              </a:spcBef>
              <a:spcAft>
                <a:spcPts val="600"/>
              </a:spcAft>
              <a:buClr>
                <a:srgbClr val="A5A5AA"/>
              </a:buClr>
              <a:buSzPts val="2000"/>
              <a:buFont typeface="Noto Sans Symbols"/>
              <a:buChar char="•"/>
              <a:defRPr sz="2000" b="0" i="0" u="none" strike="noStrike" cap="none">
                <a:solidFill>
                  <a:schemeClr val="dk1"/>
                </a:solidFill>
                <a:latin typeface="Arial"/>
                <a:ea typeface="Arial"/>
                <a:cs typeface="Arial"/>
                <a:sym typeface="Arial"/>
              </a:defRPr>
            </a:lvl1pPr>
            <a:lvl2pPr marL="515938" marR="0" lvl="1" indent="-184467" algn="l" rtl="0">
              <a:lnSpc>
                <a:spcPct val="100000"/>
              </a:lnSpc>
              <a:spcBef>
                <a:spcPts val="0"/>
              </a:spcBef>
              <a:spcAft>
                <a:spcPts val="600"/>
              </a:spcAft>
              <a:buClr>
                <a:schemeClr val="accent2"/>
              </a:buClr>
              <a:buSzPts val="1620"/>
              <a:buFont typeface="Arimo"/>
              <a:buChar char="4"/>
              <a:defRPr sz="1800" b="0" i="0" u="none" strike="noStrike" cap="none">
                <a:solidFill>
                  <a:schemeClr val="dk1"/>
                </a:solidFill>
                <a:latin typeface="Arial"/>
                <a:ea typeface="Arial"/>
                <a:cs typeface="Arial"/>
                <a:sym typeface="Arial"/>
              </a:defRPr>
            </a:lvl2pPr>
            <a:lvl3pPr marL="798513" marR="0" lvl="2" indent="-135572" algn="l" rtl="0">
              <a:lnSpc>
                <a:spcPct val="100000"/>
              </a:lnSpc>
              <a:spcBef>
                <a:spcPts val="0"/>
              </a:spcBef>
              <a:spcAft>
                <a:spcPts val="600"/>
              </a:spcAft>
              <a:buClr>
                <a:schemeClr val="accent6"/>
              </a:buClr>
              <a:buSzPts val="1440"/>
              <a:buFont typeface="Noto Sans Symbols"/>
              <a:buChar char="▪"/>
              <a:defRPr sz="1800" b="0" i="0" u="none" strike="noStrike" cap="none">
                <a:solidFill>
                  <a:schemeClr val="dk1"/>
                </a:solidFill>
                <a:latin typeface="Arial"/>
                <a:ea typeface="Arial"/>
                <a:cs typeface="Arial"/>
                <a:sym typeface="Arial"/>
              </a:defRPr>
            </a:lvl3pPr>
            <a:lvl4pPr marL="1033463" marR="0" lvl="3" indent="-120332" algn="l" rtl="0">
              <a:lnSpc>
                <a:spcPct val="100000"/>
              </a:lnSpc>
              <a:spcBef>
                <a:spcPts val="0"/>
              </a:spcBef>
              <a:spcAft>
                <a:spcPts val="600"/>
              </a:spcAft>
              <a:buClr>
                <a:schemeClr val="accent5"/>
              </a:buClr>
              <a:buSzPts val="980"/>
              <a:buFont typeface="Arial"/>
              <a:buChar char="•"/>
              <a:defRPr sz="1400" b="0" i="0" u="none" strike="noStrike" cap="none">
                <a:solidFill>
                  <a:schemeClr val="dk1"/>
                </a:solidFill>
                <a:latin typeface="Arial"/>
                <a:ea typeface="Arial"/>
                <a:cs typeface="Arial"/>
                <a:sym typeface="Arial"/>
              </a:defRPr>
            </a:lvl4pPr>
            <a:lvl5pPr marL="1262063" marR="0" lvl="4" indent="-111443" algn="l" rtl="0">
              <a:lnSpc>
                <a:spcPct val="100000"/>
              </a:lnSpc>
              <a:spcBef>
                <a:spcPts val="0"/>
              </a:spcBef>
              <a:spcAft>
                <a:spcPts val="600"/>
              </a:spcAft>
              <a:buClr>
                <a:schemeClr val="accent4"/>
              </a:buClr>
              <a:buSzPts val="1120"/>
              <a:buFont typeface="Arial"/>
              <a:buChar char="-"/>
              <a:defRPr sz="14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144" name="Shape 144"/>
          <p:cNvSpPr txBox="1">
            <a:spLocks noGrp="1"/>
          </p:cNvSpPr>
          <p:nvPr>
            <p:ph type="body" idx="3"/>
          </p:nvPr>
        </p:nvSpPr>
        <p:spPr>
          <a:xfrm>
            <a:off x="6217920" y="822960"/>
            <a:ext cx="5644896" cy="274320"/>
          </a:xfrm>
          <a:prstGeom prst="rect">
            <a:avLst/>
          </a:prstGeom>
          <a:noFill/>
          <a:ln>
            <a:noFill/>
          </a:ln>
        </p:spPr>
        <p:txBody>
          <a:bodyPr wrap="square" lIns="91425" tIns="91425" rIns="91425" bIns="91425" anchor="ctr" anchorCtr="0"/>
          <a:lstStyle>
            <a:lvl1pPr marL="0" marR="0" lvl="0" indent="0" algn="l" rtl="0">
              <a:lnSpc>
                <a:spcPct val="100000"/>
              </a:lnSpc>
              <a:spcBef>
                <a:spcPts val="1800"/>
              </a:spcBef>
              <a:spcAft>
                <a:spcPts val="600"/>
              </a:spcAft>
              <a:buClr>
                <a:srgbClr val="A5A5AA"/>
              </a:buClr>
              <a:buSzPts val="2400"/>
              <a:buFont typeface="Noto Sans Symbols"/>
              <a:buNone/>
              <a:defRPr sz="2000" b="1" i="0" u="none" strike="noStrike" cap="none">
                <a:solidFill>
                  <a:schemeClr val="accent5"/>
                </a:solidFill>
                <a:latin typeface="Arial"/>
                <a:ea typeface="Arial"/>
                <a:cs typeface="Arial"/>
                <a:sym typeface="Arial"/>
              </a:defRPr>
            </a:lvl1pPr>
            <a:lvl2pPr marL="457200" marR="0" lvl="1" indent="0" algn="l" rtl="0">
              <a:lnSpc>
                <a:spcPct val="100000"/>
              </a:lnSpc>
              <a:spcBef>
                <a:spcPts val="0"/>
              </a:spcBef>
              <a:spcAft>
                <a:spcPts val="600"/>
              </a:spcAft>
              <a:buClr>
                <a:schemeClr val="accent2"/>
              </a:buClr>
              <a:buSzPts val="1800"/>
              <a:buFont typeface="Arimo"/>
              <a:buNone/>
              <a:defRPr sz="20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600"/>
              </a:spcAft>
              <a:buClr>
                <a:schemeClr val="accent6"/>
              </a:buClr>
              <a:buSzPts val="1600"/>
              <a:buFont typeface="Noto Sans Symbols"/>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600"/>
              </a:spcAft>
              <a:buClr>
                <a:schemeClr val="accent5"/>
              </a:buClr>
              <a:buSzPts val="1120"/>
              <a:buFont typeface="Arial"/>
              <a:buNone/>
              <a:defRPr sz="16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600"/>
              </a:spcAft>
              <a:buClr>
                <a:schemeClr val="accent4"/>
              </a:buClr>
              <a:buSzPts val="1280"/>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SzPts val="1400"/>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SzPts val="1400"/>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SzPts val="1400"/>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SzPts val="1400"/>
              <a:buFont typeface="Arial"/>
              <a:buNone/>
              <a:defRPr sz="1600" b="1" i="0" u="none" strike="noStrike" cap="none">
                <a:solidFill>
                  <a:schemeClr val="dk1"/>
                </a:solidFill>
                <a:latin typeface="Arial"/>
                <a:ea typeface="Arial"/>
                <a:cs typeface="Arial"/>
                <a:sym typeface="Arial"/>
              </a:defRPr>
            </a:lvl9pPr>
          </a:lstStyle>
          <a:p>
            <a:endParaRPr/>
          </a:p>
        </p:txBody>
      </p:sp>
      <p:sp>
        <p:nvSpPr>
          <p:cNvPr id="145" name="Shape 145"/>
          <p:cNvSpPr txBox="1">
            <a:spLocks noGrp="1"/>
          </p:cNvSpPr>
          <p:nvPr>
            <p:ph type="body" idx="4"/>
          </p:nvPr>
        </p:nvSpPr>
        <p:spPr>
          <a:xfrm>
            <a:off x="6217920" y="1143000"/>
            <a:ext cx="5644896" cy="5212080"/>
          </a:xfrm>
          <a:prstGeom prst="rect">
            <a:avLst/>
          </a:prstGeom>
          <a:noFill/>
          <a:ln>
            <a:noFill/>
          </a:ln>
        </p:spPr>
        <p:txBody>
          <a:bodyPr wrap="square" lIns="91425" tIns="91425" rIns="91425" bIns="91425" anchor="t" anchorCtr="0"/>
          <a:lstStyle>
            <a:lvl1pPr marL="233363" marR="0" lvl="0" indent="-106363" algn="l" rtl="0">
              <a:lnSpc>
                <a:spcPct val="100000"/>
              </a:lnSpc>
              <a:spcBef>
                <a:spcPts val="1800"/>
              </a:spcBef>
              <a:spcAft>
                <a:spcPts val="600"/>
              </a:spcAft>
              <a:buClr>
                <a:srgbClr val="A5A5AA"/>
              </a:buClr>
              <a:buSzPts val="2000"/>
              <a:buFont typeface="Noto Sans Symbols"/>
              <a:buChar char="•"/>
              <a:defRPr sz="2000" b="0" i="0" u="none" strike="noStrike" cap="none">
                <a:solidFill>
                  <a:schemeClr val="dk1"/>
                </a:solidFill>
                <a:latin typeface="Arial"/>
                <a:ea typeface="Arial"/>
                <a:cs typeface="Arial"/>
                <a:sym typeface="Arial"/>
              </a:defRPr>
            </a:lvl1pPr>
            <a:lvl2pPr marL="515938" marR="0" lvl="1" indent="-184467" algn="l" rtl="0">
              <a:lnSpc>
                <a:spcPct val="100000"/>
              </a:lnSpc>
              <a:spcBef>
                <a:spcPts val="0"/>
              </a:spcBef>
              <a:spcAft>
                <a:spcPts val="600"/>
              </a:spcAft>
              <a:buClr>
                <a:schemeClr val="accent2"/>
              </a:buClr>
              <a:buSzPts val="1620"/>
              <a:buFont typeface="Arimo"/>
              <a:buChar char="4"/>
              <a:defRPr sz="1800" b="0" i="0" u="none" strike="noStrike" cap="none">
                <a:solidFill>
                  <a:schemeClr val="dk1"/>
                </a:solidFill>
                <a:latin typeface="Arial"/>
                <a:ea typeface="Arial"/>
                <a:cs typeface="Arial"/>
                <a:sym typeface="Arial"/>
              </a:defRPr>
            </a:lvl2pPr>
            <a:lvl3pPr marL="798513" marR="0" lvl="2" indent="-135572" algn="l" rtl="0">
              <a:lnSpc>
                <a:spcPct val="100000"/>
              </a:lnSpc>
              <a:spcBef>
                <a:spcPts val="0"/>
              </a:spcBef>
              <a:spcAft>
                <a:spcPts val="600"/>
              </a:spcAft>
              <a:buClr>
                <a:schemeClr val="accent6"/>
              </a:buClr>
              <a:buSzPts val="1440"/>
              <a:buFont typeface="Noto Sans Symbols"/>
              <a:buChar char="▪"/>
              <a:defRPr sz="1800" b="0" i="0" u="none" strike="noStrike" cap="none">
                <a:solidFill>
                  <a:schemeClr val="dk1"/>
                </a:solidFill>
                <a:latin typeface="Arial"/>
                <a:ea typeface="Arial"/>
                <a:cs typeface="Arial"/>
                <a:sym typeface="Arial"/>
              </a:defRPr>
            </a:lvl3pPr>
            <a:lvl4pPr marL="1033463" marR="0" lvl="3" indent="-120332" algn="l" rtl="0">
              <a:lnSpc>
                <a:spcPct val="100000"/>
              </a:lnSpc>
              <a:spcBef>
                <a:spcPts val="0"/>
              </a:spcBef>
              <a:spcAft>
                <a:spcPts val="600"/>
              </a:spcAft>
              <a:buClr>
                <a:schemeClr val="accent5"/>
              </a:buClr>
              <a:buSzPts val="980"/>
              <a:buFont typeface="Arial"/>
              <a:buChar char="•"/>
              <a:defRPr sz="1400" b="0" i="0" u="none" strike="noStrike" cap="none">
                <a:solidFill>
                  <a:schemeClr val="dk1"/>
                </a:solidFill>
                <a:latin typeface="Arial"/>
                <a:ea typeface="Arial"/>
                <a:cs typeface="Arial"/>
                <a:sym typeface="Arial"/>
              </a:defRPr>
            </a:lvl4pPr>
            <a:lvl5pPr marL="1262063" marR="0" lvl="4" indent="-111443" algn="l" rtl="0">
              <a:lnSpc>
                <a:spcPct val="100000"/>
              </a:lnSpc>
              <a:spcBef>
                <a:spcPts val="0"/>
              </a:spcBef>
              <a:spcAft>
                <a:spcPts val="600"/>
              </a:spcAft>
              <a:buClr>
                <a:schemeClr val="accent4"/>
              </a:buClr>
              <a:buSzPts val="1120"/>
              <a:buFont typeface="Arial"/>
              <a:buChar char="-"/>
              <a:defRPr sz="14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146" name="Shape 146"/>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147" name="Shape 147"/>
          <p:cNvSpPr txBox="1">
            <a:spLocks noGrp="1"/>
          </p:cNvSpPr>
          <p:nvPr>
            <p:ph type="ftr" idx="11"/>
          </p:nvPr>
        </p:nvSpPr>
        <p:spPr>
          <a:xfrm>
            <a:off x="3048000" y="6565392"/>
            <a:ext cx="6096000" cy="13716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48" name="Shape 148"/>
          <p:cNvSpPr txBox="1">
            <a:spLocks noGrp="1"/>
          </p:cNvSpPr>
          <p:nvPr>
            <p:ph type="sldNum" idx="12"/>
          </p:nvPr>
        </p:nvSpPr>
        <p:spPr>
          <a:xfrm>
            <a:off x="10668000" y="6565392"/>
            <a:ext cx="1219200" cy="13716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22"/>
        <p:cNvGrpSpPr/>
        <p:nvPr/>
      </p:nvGrpSpPr>
      <p:grpSpPr>
        <a:xfrm>
          <a:off x="0" y="0"/>
          <a:ext cx="0" cy="0"/>
          <a:chOff x="0" y="0"/>
          <a:chExt cx="0" cy="0"/>
        </a:xfrm>
      </p:grpSpPr>
      <p:sp>
        <p:nvSpPr>
          <p:cNvPr id="23" name="Shape 23"/>
          <p:cNvSpPr/>
          <p:nvPr/>
        </p:nvSpPr>
        <p:spPr>
          <a:xfrm>
            <a:off x="0" y="640080"/>
            <a:ext cx="12192000" cy="5708899"/>
          </a:xfrm>
          <a:prstGeom prst="rect">
            <a:avLst/>
          </a:prstGeom>
          <a:gradFill>
            <a:gsLst>
              <a:gs pos="0">
                <a:schemeClr val="lt1"/>
              </a:gs>
              <a:gs pos="24000">
                <a:schemeClr val="lt1"/>
              </a:gs>
              <a:gs pos="100000">
                <a:srgbClr val="D8D8D8"/>
              </a:gs>
            </a:gsLst>
            <a:path path="circle">
              <a:fillToRect l="50000" t="50000" r="50000" b="50000"/>
            </a:path>
            <a:tileRect/>
          </a:gradFill>
          <a:ln>
            <a:noFill/>
          </a:ln>
        </p:spPr>
        <p:txBody>
          <a:bodyPr wrap="square" lIns="91425" tIns="45700" rIns="91425" bIns="45700" anchor="t" anchorCtr="0">
            <a:noAutofit/>
          </a:bodyPr>
          <a:lstStyle/>
          <a:p>
            <a:pPr marL="0" marR="0" lvl="0" indent="0" algn="ctr" rtl="0">
              <a:spcBef>
                <a:spcPts val="0"/>
              </a:spcBef>
              <a:buNone/>
            </a:pPr>
            <a:endParaRPr sz="1600">
              <a:solidFill>
                <a:srgbClr val="262626"/>
              </a:solidFill>
              <a:latin typeface="Arial"/>
              <a:ea typeface="Arial"/>
              <a:cs typeface="Arial"/>
              <a:sym typeface="Arial"/>
            </a:endParaRPr>
          </a:p>
        </p:txBody>
      </p:sp>
      <p:sp>
        <p:nvSpPr>
          <p:cNvPr id="24" name="Shape 24"/>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10668000" y="6565392"/>
            <a:ext cx="1219200" cy="13716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
        <p:nvSpPr>
          <p:cNvPr id="26" name="Shape 26"/>
          <p:cNvSpPr txBox="1">
            <a:spLocks noGrp="1"/>
          </p:cNvSpPr>
          <p:nvPr>
            <p:ph type="ftr" idx="11"/>
          </p:nvPr>
        </p:nvSpPr>
        <p:spPr>
          <a:xfrm>
            <a:off x="3048000" y="6565392"/>
            <a:ext cx="6096000" cy="13716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and 4 Content">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304800" y="685800"/>
            <a:ext cx="5681472" cy="2743200"/>
          </a:xfrm>
          <a:prstGeom prst="rect">
            <a:avLst/>
          </a:prstGeom>
          <a:noFill/>
          <a:ln>
            <a:noFill/>
          </a:ln>
        </p:spPr>
        <p:txBody>
          <a:bodyPr wrap="square" lIns="91425" tIns="91425" rIns="91425" bIns="91425" anchor="t" anchorCtr="0"/>
          <a:lstStyle>
            <a:lvl1pPr marL="233363" marR="0" lvl="0" indent="-106363" algn="l" rtl="0">
              <a:lnSpc>
                <a:spcPct val="100000"/>
              </a:lnSpc>
              <a:spcBef>
                <a:spcPts val="1800"/>
              </a:spcBef>
              <a:spcAft>
                <a:spcPts val="600"/>
              </a:spcAft>
              <a:buClr>
                <a:srgbClr val="A5A5AA"/>
              </a:buClr>
              <a:buSzPts val="2000"/>
              <a:buFont typeface="Noto Sans Symbols"/>
              <a:buChar char="•"/>
              <a:defRPr sz="2000" b="0" i="0" u="none" strike="noStrike" cap="none">
                <a:solidFill>
                  <a:schemeClr val="dk1"/>
                </a:solidFill>
                <a:latin typeface="Arial"/>
                <a:ea typeface="Arial"/>
                <a:cs typeface="Arial"/>
                <a:sym typeface="Arial"/>
              </a:defRPr>
            </a:lvl1pPr>
            <a:lvl2pPr marL="515938" marR="0" lvl="1" indent="-184467" algn="l" rtl="0">
              <a:lnSpc>
                <a:spcPct val="100000"/>
              </a:lnSpc>
              <a:spcBef>
                <a:spcPts val="0"/>
              </a:spcBef>
              <a:spcAft>
                <a:spcPts val="600"/>
              </a:spcAft>
              <a:buClr>
                <a:schemeClr val="accent2"/>
              </a:buClr>
              <a:buSzPts val="1620"/>
              <a:buFont typeface="Arimo"/>
              <a:buChar char="4"/>
              <a:defRPr sz="1800" b="0" i="0" u="none" strike="noStrike" cap="none">
                <a:solidFill>
                  <a:schemeClr val="dk1"/>
                </a:solidFill>
                <a:latin typeface="Arial"/>
                <a:ea typeface="Arial"/>
                <a:cs typeface="Arial"/>
                <a:sym typeface="Arial"/>
              </a:defRPr>
            </a:lvl2pPr>
            <a:lvl3pPr marL="798513" marR="0" lvl="2" indent="-135572" algn="l" rtl="0">
              <a:lnSpc>
                <a:spcPct val="100000"/>
              </a:lnSpc>
              <a:spcBef>
                <a:spcPts val="0"/>
              </a:spcBef>
              <a:spcAft>
                <a:spcPts val="600"/>
              </a:spcAft>
              <a:buClr>
                <a:schemeClr val="accent6"/>
              </a:buClr>
              <a:buSzPts val="1440"/>
              <a:buFont typeface="Noto Sans Symbols"/>
              <a:buChar char="▪"/>
              <a:defRPr sz="1800" b="0" i="0" u="none" strike="noStrike" cap="none">
                <a:solidFill>
                  <a:schemeClr val="dk1"/>
                </a:solidFill>
                <a:latin typeface="Arial"/>
                <a:ea typeface="Arial"/>
                <a:cs typeface="Arial"/>
                <a:sym typeface="Arial"/>
              </a:defRPr>
            </a:lvl3pPr>
            <a:lvl4pPr marL="1033463" marR="0" lvl="3" indent="-120332" algn="l" rtl="0">
              <a:lnSpc>
                <a:spcPct val="100000"/>
              </a:lnSpc>
              <a:spcBef>
                <a:spcPts val="0"/>
              </a:spcBef>
              <a:spcAft>
                <a:spcPts val="600"/>
              </a:spcAft>
              <a:buClr>
                <a:schemeClr val="accent5"/>
              </a:buClr>
              <a:buSzPts val="980"/>
              <a:buFont typeface="Arial"/>
              <a:buChar char="•"/>
              <a:defRPr sz="1400" b="0" i="0" u="none" strike="noStrike" cap="none">
                <a:solidFill>
                  <a:schemeClr val="dk1"/>
                </a:solidFill>
                <a:latin typeface="Arial"/>
                <a:ea typeface="Arial"/>
                <a:cs typeface="Arial"/>
                <a:sym typeface="Arial"/>
              </a:defRPr>
            </a:lvl4pPr>
            <a:lvl5pPr marL="1262063" marR="0" lvl="4" indent="-111443" algn="l" rtl="0">
              <a:lnSpc>
                <a:spcPct val="100000"/>
              </a:lnSpc>
              <a:spcBef>
                <a:spcPts val="0"/>
              </a:spcBef>
              <a:spcAft>
                <a:spcPts val="600"/>
              </a:spcAft>
              <a:buClr>
                <a:schemeClr val="accent4"/>
              </a:buClr>
              <a:buSzPts val="1120"/>
              <a:buFont typeface="Arial"/>
              <a:buChar char="-"/>
              <a:defRPr sz="14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151" name="Shape 151"/>
          <p:cNvSpPr txBox="1">
            <a:spLocks noGrp="1"/>
          </p:cNvSpPr>
          <p:nvPr>
            <p:ph type="body" idx="2"/>
          </p:nvPr>
        </p:nvSpPr>
        <p:spPr>
          <a:xfrm>
            <a:off x="6205728" y="685800"/>
            <a:ext cx="5681472" cy="2743200"/>
          </a:xfrm>
          <a:prstGeom prst="rect">
            <a:avLst/>
          </a:prstGeom>
          <a:noFill/>
          <a:ln>
            <a:noFill/>
          </a:ln>
        </p:spPr>
        <p:txBody>
          <a:bodyPr wrap="square" lIns="91425" tIns="91425" rIns="91425" bIns="91425" anchor="t" anchorCtr="0"/>
          <a:lstStyle>
            <a:lvl1pPr marL="233363" marR="0" lvl="0" indent="-106363" algn="l" rtl="0">
              <a:lnSpc>
                <a:spcPct val="100000"/>
              </a:lnSpc>
              <a:spcBef>
                <a:spcPts val="1800"/>
              </a:spcBef>
              <a:spcAft>
                <a:spcPts val="600"/>
              </a:spcAft>
              <a:buClr>
                <a:srgbClr val="A5A5AA"/>
              </a:buClr>
              <a:buSzPts val="2000"/>
              <a:buFont typeface="Noto Sans Symbols"/>
              <a:buChar char="•"/>
              <a:defRPr sz="2000" b="0" i="0" u="none" strike="noStrike" cap="none">
                <a:solidFill>
                  <a:schemeClr val="dk1"/>
                </a:solidFill>
                <a:latin typeface="Arial"/>
                <a:ea typeface="Arial"/>
                <a:cs typeface="Arial"/>
                <a:sym typeface="Arial"/>
              </a:defRPr>
            </a:lvl1pPr>
            <a:lvl2pPr marL="515938" marR="0" lvl="1" indent="-184467" algn="l" rtl="0">
              <a:lnSpc>
                <a:spcPct val="100000"/>
              </a:lnSpc>
              <a:spcBef>
                <a:spcPts val="0"/>
              </a:spcBef>
              <a:spcAft>
                <a:spcPts val="600"/>
              </a:spcAft>
              <a:buClr>
                <a:schemeClr val="accent2"/>
              </a:buClr>
              <a:buSzPts val="1620"/>
              <a:buFont typeface="Arimo"/>
              <a:buChar char="4"/>
              <a:defRPr sz="1800" b="0" i="0" u="none" strike="noStrike" cap="none">
                <a:solidFill>
                  <a:schemeClr val="dk1"/>
                </a:solidFill>
                <a:latin typeface="Arial"/>
                <a:ea typeface="Arial"/>
                <a:cs typeface="Arial"/>
                <a:sym typeface="Arial"/>
              </a:defRPr>
            </a:lvl2pPr>
            <a:lvl3pPr marL="798513" marR="0" lvl="2" indent="-135572" algn="l" rtl="0">
              <a:lnSpc>
                <a:spcPct val="100000"/>
              </a:lnSpc>
              <a:spcBef>
                <a:spcPts val="0"/>
              </a:spcBef>
              <a:spcAft>
                <a:spcPts val="600"/>
              </a:spcAft>
              <a:buClr>
                <a:schemeClr val="accent6"/>
              </a:buClr>
              <a:buSzPts val="1440"/>
              <a:buFont typeface="Noto Sans Symbols"/>
              <a:buChar char="▪"/>
              <a:defRPr sz="1800" b="0" i="0" u="none" strike="noStrike" cap="none">
                <a:solidFill>
                  <a:schemeClr val="dk1"/>
                </a:solidFill>
                <a:latin typeface="Arial"/>
                <a:ea typeface="Arial"/>
                <a:cs typeface="Arial"/>
                <a:sym typeface="Arial"/>
              </a:defRPr>
            </a:lvl3pPr>
            <a:lvl4pPr marL="1033463" marR="0" lvl="3" indent="-120332" algn="l" rtl="0">
              <a:lnSpc>
                <a:spcPct val="100000"/>
              </a:lnSpc>
              <a:spcBef>
                <a:spcPts val="0"/>
              </a:spcBef>
              <a:spcAft>
                <a:spcPts val="600"/>
              </a:spcAft>
              <a:buClr>
                <a:schemeClr val="accent5"/>
              </a:buClr>
              <a:buSzPts val="980"/>
              <a:buFont typeface="Arial"/>
              <a:buChar char="•"/>
              <a:defRPr sz="1400" b="0" i="0" u="none" strike="noStrike" cap="none">
                <a:solidFill>
                  <a:schemeClr val="dk1"/>
                </a:solidFill>
                <a:latin typeface="Arial"/>
                <a:ea typeface="Arial"/>
                <a:cs typeface="Arial"/>
                <a:sym typeface="Arial"/>
              </a:defRPr>
            </a:lvl4pPr>
            <a:lvl5pPr marL="1262063" marR="0" lvl="4" indent="-111443" algn="l" rtl="0">
              <a:lnSpc>
                <a:spcPct val="100000"/>
              </a:lnSpc>
              <a:spcBef>
                <a:spcPts val="0"/>
              </a:spcBef>
              <a:spcAft>
                <a:spcPts val="600"/>
              </a:spcAft>
              <a:buClr>
                <a:schemeClr val="accent4"/>
              </a:buClr>
              <a:buSzPts val="1120"/>
              <a:buFont typeface="Arial"/>
              <a:buChar char="-"/>
              <a:defRPr sz="14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152" name="Shape 152"/>
          <p:cNvSpPr txBox="1">
            <a:spLocks noGrp="1"/>
          </p:cNvSpPr>
          <p:nvPr>
            <p:ph type="body" idx="3"/>
          </p:nvPr>
        </p:nvSpPr>
        <p:spPr>
          <a:xfrm>
            <a:off x="304800" y="3657600"/>
            <a:ext cx="5681472" cy="2743200"/>
          </a:xfrm>
          <a:prstGeom prst="rect">
            <a:avLst/>
          </a:prstGeom>
          <a:noFill/>
          <a:ln>
            <a:noFill/>
          </a:ln>
        </p:spPr>
        <p:txBody>
          <a:bodyPr wrap="square" lIns="91425" tIns="91425" rIns="91425" bIns="91425" anchor="t" anchorCtr="0"/>
          <a:lstStyle>
            <a:lvl1pPr marL="233363" marR="0" lvl="0" indent="-106363" algn="l" rtl="0">
              <a:lnSpc>
                <a:spcPct val="100000"/>
              </a:lnSpc>
              <a:spcBef>
                <a:spcPts val="1800"/>
              </a:spcBef>
              <a:spcAft>
                <a:spcPts val="600"/>
              </a:spcAft>
              <a:buClr>
                <a:srgbClr val="A5A5AA"/>
              </a:buClr>
              <a:buSzPts val="2000"/>
              <a:buFont typeface="Noto Sans Symbols"/>
              <a:buChar char="•"/>
              <a:defRPr sz="2000" b="0" i="0" u="none" strike="noStrike" cap="none">
                <a:solidFill>
                  <a:schemeClr val="dk1"/>
                </a:solidFill>
                <a:latin typeface="Arial"/>
                <a:ea typeface="Arial"/>
                <a:cs typeface="Arial"/>
                <a:sym typeface="Arial"/>
              </a:defRPr>
            </a:lvl1pPr>
            <a:lvl2pPr marL="515938" marR="0" lvl="1" indent="-184467" algn="l" rtl="0">
              <a:lnSpc>
                <a:spcPct val="100000"/>
              </a:lnSpc>
              <a:spcBef>
                <a:spcPts val="0"/>
              </a:spcBef>
              <a:spcAft>
                <a:spcPts val="600"/>
              </a:spcAft>
              <a:buClr>
                <a:schemeClr val="accent2"/>
              </a:buClr>
              <a:buSzPts val="1620"/>
              <a:buFont typeface="Arimo"/>
              <a:buChar char="4"/>
              <a:defRPr sz="1800" b="0" i="0" u="none" strike="noStrike" cap="none">
                <a:solidFill>
                  <a:schemeClr val="dk1"/>
                </a:solidFill>
                <a:latin typeface="Arial"/>
                <a:ea typeface="Arial"/>
                <a:cs typeface="Arial"/>
                <a:sym typeface="Arial"/>
              </a:defRPr>
            </a:lvl2pPr>
            <a:lvl3pPr marL="798513" marR="0" lvl="2" indent="-135572" algn="l" rtl="0">
              <a:lnSpc>
                <a:spcPct val="100000"/>
              </a:lnSpc>
              <a:spcBef>
                <a:spcPts val="0"/>
              </a:spcBef>
              <a:spcAft>
                <a:spcPts val="600"/>
              </a:spcAft>
              <a:buClr>
                <a:schemeClr val="accent6"/>
              </a:buClr>
              <a:buSzPts val="1440"/>
              <a:buFont typeface="Noto Sans Symbols"/>
              <a:buChar char="▪"/>
              <a:defRPr sz="1800" b="0" i="0" u="none" strike="noStrike" cap="none">
                <a:solidFill>
                  <a:schemeClr val="dk1"/>
                </a:solidFill>
                <a:latin typeface="Arial"/>
                <a:ea typeface="Arial"/>
                <a:cs typeface="Arial"/>
                <a:sym typeface="Arial"/>
              </a:defRPr>
            </a:lvl3pPr>
            <a:lvl4pPr marL="1033463" marR="0" lvl="3" indent="-120332" algn="l" rtl="0">
              <a:lnSpc>
                <a:spcPct val="100000"/>
              </a:lnSpc>
              <a:spcBef>
                <a:spcPts val="0"/>
              </a:spcBef>
              <a:spcAft>
                <a:spcPts val="600"/>
              </a:spcAft>
              <a:buClr>
                <a:schemeClr val="accent5"/>
              </a:buClr>
              <a:buSzPts val="980"/>
              <a:buFont typeface="Arial"/>
              <a:buChar char="•"/>
              <a:defRPr sz="1400" b="0" i="0" u="none" strike="noStrike" cap="none">
                <a:solidFill>
                  <a:schemeClr val="dk1"/>
                </a:solidFill>
                <a:latin typeface="Arial"/>
                <a:ea typeface="Arial"/>
                <a:cs typeface="Arial"/>
                <a:sym typeface="Arial"/>
              </a:defRPr>
            </a:lvl4pPr>
            <a:lvl5pPr marL="1262063" marR="0" lvl="4" indent="-111443" algn="l" rtl="0">
              <a:lnSpc>
                <a:spcPct val="100000"/>
              </a:lnSpc>
              <a:spcBef>
                <a:spcPts val="0"/>
              </a:spcBef>
              <a:spcAft>
                <a:spcPts val="600"/>
              </a:spcAft>
              <a:buClr>
                <a:schemeClr val="accent4"/>
              </a:buClr>
              <a:buSzPts val="1120"/>
              <a:buFont typeface="Arial"/>
              <a:buChar char="-"/>
              <a:defRPr sz="14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153" name="Shape 153"/>
          <p:cNvSpPr txBox="1">
            <a:spLocks noGrp="1"/>
          </p:cNvSpPr>
          <p:nvPr>
            <p:ph type="body" idx="4"/>
          </p:nvPr>
        </p:nvSpPr>
        <p:spPr>
          <a:xfrm>
            <a:off x="6205728" y="3657600"/>
            <a:ext cx="5681472" cy="2743200"/>
          </a:xfrm>
          <a:prstGeom prst="rect">
            <a:avLst/>
          </a:prstGeom>
          <a:noFill/>
          <a:ln>
            <a:noFill/>
          </a:ln>
        </p:spPr>
        <p:txBody>
          <a:bodyPr wrap="square" lIns="91425" tIns="91425" rIns="91425" bIns="91425" anchor="t" anchorCtr="0"/>
          <a:lstStyle>
            <a:lvl1pPr marL="233363" marR="0" lvl="0" indent="-106363" algn="l" rtl="0">
              <a:lnSpc>
                <a:spcPct val="100000"/>
              </a:lnSpc>
              <a:spcBef>
                <a:spcPts val="1800"/>
              </a:spcBef>
              <a:spcAft>
                <a:spcPts val="600"/>
              </a:spcAft>
              <a:buClr>
                <a:srgbClr val="A5A5AA"/>
              </a:buClr>
              <a:buSzPts val="2000"/>
              <a:buFont typeface="Noto Sans Symbols"/>
              <a:buChar char="•"/>
              <a:defRPr sz="2000" b="0" i="0" u="none" strike="noStrike" cap="none">
                <a:solidFill>
                  <a:schemeClr val="dk1"/>
                </a:solidFill>
                <a:latin typeface="Arial"/>
                <a:ea typeface="Arial"/>
                <a:cs typeface="Arial"/>
                <a:sym typeface="Arial"/>
              </a:defRPr>
            </a:lvl1pPr>
            <a:lvl2pPr marL="515938" marR="0" lvl="1" indent="-184467" algn="l" rtl="0">
              <a:lnSpc>
                <a:spcPct val="100000"/>
              </a:lnSpc>
              <a:spcBef>
                <a:spcPts val="0"/>
              </a:spcBef>
              <a:spcAft>
                <a:spcPts val="600"/>
              </a:spcAft>
              <a:buClr>
                <a:schemeClr val="accent2"/>
              </a:buClr>
              <a:buSzPts val="1620"/>
              <a:buFont typeface="Arimo"/>
              <a:buChar char="4"/>
              <a:defRPr sz="1800" b="0" i="0" u="none" strike="noStrike" cap="none">
                <a:solidFill>
                  <a:schemeClr val="dk1"/>
                </a:solidFill>
                <a:latin typeface="Arial"/>
                <a:ea typeface="Arial"/>
                <a:cs typeface="Arial"/>
                <a:sym typeface="Arial"/>
              </a:defRPr>
            </a:lvl2pPr>
            <a:lvl3pPr marL="798513" marR="0" lvl="2" indent="-135572" algn="l" rtl="0">
              <a:lnSpc>
                <a:spcPct val="100000"/>
              </a:lnSpc>
              <a:spcBef>
                <a:spcPts val="0"/>
              </a:spcBef>
              <a:spcAft>
                <a:spcPts val="600"/>
              </a:spcAft>
              <a:buClr>
                <a:schemeClr val="accent6"/>
              </a:buClr>
              <a:buSzPts val="1440"/>
              <a:buFont typeface="Noto Sans Symbols"/>
              <a:buChar char="▪"/>
              <a:defRPr sz="1800" b="0" i="0" u="none" strike="noStrike" cap="none">
                <a:solidFill>
                  <a:schemeClr val="dk1"/>
                </a:solidFill>
                <a:latin typeface="Arial"/>
                <a:ea typeface="Arial"/>
                <a:cs typeface="Arial"/>
                <a:sym typeface="Arial"/>
              </a:defRPr>
            </a:lvl3pPr>
            <a:lvl4pPr marL="1033463" marR="0" lvl="3" indent="-120332" algn="l" rtl="0">
              <a:lnSpc>
                <a:spcPct val="100000"/>
              </a:lnSpc>
              <a:spcBef>
                <a:spcPts val="0"/>
              </a:spcBef>
              <a:spcAft>
                <a:spcPts val="600"/>
              </a:spcAft>
              <a:buClr>
                <a:schemeClr val="accent5"/>
              </a:buClr>
              <a:buSzPts val="980"/>
              <a:buFont typeface="Arial"/>
              <a:buChar char="•"/>
              <a:defRPr sz="1400" b="0" i="0" u="none" strike="noStrike" cap="none">
                <a:solidFill>
                  <a:schemeClr val="dk1"/>
                </a:solidFill>
                <a:latin typeface="Arial"/>
                <a:ea typeface="Arial"/>
                <a:cs typeface="Arial"/>
                <a:sym typeface="Arial"/>
              </a:defRPr>
            </a:lvl4pPr>
            <a:lvl5pPr marL="1262063" marR="0" lvl="4" indent="-111443" algn="l" rtl="0">
              <a:lnSpc>
                <a:spcPct val="100000"/>
              </a:lnSpc>
              <a:spcBef>
                <a:spcPts val="0"/>
              </a:spcBef>
              <a:spcAft>
                <a:spcPts val="600"/>
              </a:spcAft>
              <a:buClr>
                <a:schemeClr val="accent4"/>
              </a:buClr>
              <a:buSzPts val="1120"/>
              <a:buFont typeface="Arial"/>
              <a:buChar char="-"/>
              <a:defRPr sz="14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154" name="Shape 154"/>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155" name="Shape 155"/>
          <p:cNvSpPr txBox="1">
            <a:spLocks noGrp="1"/>
          </p:cNvSpPr>
          <p:nvPr>
            <p:ph type="ftr" idx="11"/>
          </p:nvPr>
        </p:nvSpPr>
        <p:spPr>
          <a:xfrm>
            <a:off x="3048000" y="6565392"/>
            <a:ext cx="6096000" cy="13716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56" name="Shape 156"/>
          <p:cNvSpPr txBox="1">
            <a:spLocks noGrp="1"/>
          </p:cNvSpPr>
          <p:nvPr>
            <p:ph type="sldNum" idx="12"/>
          </p:nvPr>
        </p:nvSpPr>
        <p:spPr>
          <a:xfrm>
            <a:off x="10668000" y="6565392"/>
            <a:ext cx="1219200" cy="13716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159" name="Shape 159"/>
          <p:cNvSpPr txBox="1">
            <a:spLocks noGrp="1"/>
          </p:cNvSpPr>
          <p:nvPr>
            <p:ph type="body" idx="1"/>
          </p:nvPr>
        </p:nvSpPr>
        <p:spPr>
          <a:xfrm rot="5400000">
            <a:off x="3352800" y="-2225040"/>
            <a:ext cx="5486400" cy="11582400"/>
          </a:xfrm>
          <a:prstGeom prst="rect">
            <a:avLst/>
          </a:prstGeom>
          <a:noFill/>
          <a:ln>
            <a:noFill/>
          </a:ln>
        </p:spPr>
        <p:txBody>
          <a:bodyPr wrap="square" lIns="91425" tIns="91425" rIns="91425" bIns="91425" anchor="t" anchorCtr="0"/>
          <a:lstStyle>
            <a:lvl1pPr marL="233363" marR="0" lvl="0" indent="-80963" algn="l" rtl="0">
              <a:lnSpc>
                <a:spcPct val="100000"/>
              </a:lnSpc>
              <a:spcBef>
                <a:spcPts val="1800"/>
              </a:spcBef>
              <a:spcAft>
                <a:spcPts val="600"/>
              </a:spcAft>
              <a:buClr>
                <a:srgbClr val="A5A5AA"/>
              </a:buClr>
              <a:buSzPts val="2400"/>
              <a:buFont typeface="Noto Sans Symbols"/>
              <a:buChar char="•"/>
              <a:defRPr sz="2400" b="0" i="0" u="none" strike="noStrike" cap="none">
                <a:solidFill>
                  <a:schemeClr val="dk1"/>
                </a:solidFill>
                <a:latin typeface="Arial"/>
                <a:ea typeface="Arial"/>
                <a:cs typeface="Arial"/>
                <a:sym typeface="Arial"/>
              </a:defRPr>
            </a:lvl1pPr>
            <a:lvl2pPr marL="515938"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3"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3" marR="0" lvl="3" indent="-111443"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3"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160" name="Shape 160"/>
          <p:cNvSpPr txBox="1">
            <a:spLocks noGrp="1"/>
          </p:cNvSpPr>
          <p:nvPr>
            <p:ph type="ftr" idx="11"/>
          </p:nvPr>
        </p:nvSpPr>
        <p:spPr>
          <a:xfrm>
            <a:off x="3048000" y="6565392"/>
            <a:ext cx="6096000" cy="13716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61" name="Shape 161"/>
          <p:cNvSpPr txBox="1">
            <a:spLocks noGrp="1"/>
          </p:cNvSpPr>
          <p:nvPr>
            <p:ph type="sldNum" idx="12"/>
          </p:nvPr>
        </p:nvSpPr>
        <p:spPr>
          <a:xfrm>
            <a:off x="10668000" y="6565392"/>
            <a:ext cx="1219200" cy="13716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rot="5400000">
            <a:off x="8366760" y="2834640"/>
            <a:ext cx="6126480" cy="9144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28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164" name="Shape 164"/>
          <p:cNvSpPr txBox="1">
            <a:spLocks noGrp="1"/>
          </p:cNvSpPr>
          <p:nvPr>
            <p:ph type="body" idx="1"/>
          </p:nvPr>
        </p:nvSpPr>
        <p:spPr>
          <a:xfrm rot="5400000">
            <a:off x="2423160" y="-1889760"/>
            <a:ext cx="6126480" cy="10363200"/>
          </a:xfrm>
          <a:prstGeom prst="rect">
            <a:avLst/>
          </a:prstGeom>
          <a:noFill/>
          <a:ln>
            <a:noFill/>
          </a:ln>
        </p:spPr>
        <p:txBody>
          <a:bodyPr wrap="square" lIns="91425" tIns="91425" rIns="91425" bIns="91425" anchor="t" anchorCtr="0"/>
          <a:lstStyle>
            <a:lvl1pPr marL="233363" marR="0" lvl="0" indent="-80963" algn="l" rtl="0">
              <a:lnSpc>
                <a:spcPct val="100000"/>
              </a:lnSpc>
              <a:spcBef>
                <a:spcPts val="1800"/>
              </a:spcBef>
              <a:spcAft>
                <a:spcPts val="600"/>
              </a:spcAft>
              <a:buClr>
                <a:srgbClr val="A5A5AA"/>
              </a:buClr>
              <a:buSzPts val="2400"/>
              <a:buFont typeface="Noto Sans Symbols"/>
              <a:buChar char="•"/>
              <a:defRPr sz="2400" b="0" i="0" u="none" strike="noStrike" cap="none">
                <a:solidFill>
                  <a:schemeClr val="dk1"/>
                </a:solidFill>
                <a:latin typeface="Arial"/>
                <a:ea typeface="Arial"/>
                <a:cs typeface="Arial"/>
                <a:sym typeface="Arial"/>
              </a:defRPr>
            </a:lvl1pPr>
            <a:lvl2pPr marL="515938"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3"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3" marR="0" lvl="3" indent="-111443"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3"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165" name="Shape 165"/>
          <p:cNvSpPr txBox="1">
            <a:spLocks noGrp="1"/>
          </p:cNvSpPr>
          <p:nvPr>
            <p:ph type="ftr" idx="11"/>
          </p:nvPr>
        </p:nvSpPr>
        <p:spPr>
          <a:xfrm>
            <a:off x="3048000" y="6565392"/>
            <a:ext cx="6096000" cy="13716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66" name="Shape 166"/>
          <p:cNvSpPr txBox="1">
            <a:spLocks noGrp="1"/>
          </p:cNvSpPr>
          <p:nvPr>
            <p:ph type="sldNum" idx="12"/>
          </p:nvPr>
        </p:nvSpPr>
        <p:spPr>
          <a:xfrm>
            <a:off x="10668000" y="6565392"/>
            <a:ext cx="1219200" cy="13716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Title Slide">
    <p:bg>
      <p:bgPr>
        <a:solidFill>
          <a:schemeClr val="lt1"/>
        </a:solidFill>
        <a:effectLst/>
      </p:bgPr>
    </p:bg>
    <p:spTree>
      <p:nvGrpSpPr>
        <p:cNvPr id="1" name="Shape 173"/>
        <p:cNvGrpSpPr/>
        <p:nvPr/>
      </p:nvGrpSpPr>
      <p:grpSpPr>
        <a:xfrm>
          <a:off x="0" y="0"/>
          <a:ext cx="0" cy="0"/>
          <a:chOff x="0" y="0"/>
          <a:chExt cx="0" cy="0"/>
        </a:xfrm>
      </p:grpSpPr>
      <p:pic>
        <p:nvPicPr>
          <p:cNvPr id="174" name="Shape 174"/>
          <p:cNvPicPr preferRelativeResize="0"/>
          <p:nvPr/>
        </p:nvPicPr>
        <p:blipFill rotWithShape="1">
          <a:blip r:embed="rId2">
            <a:alphaModFix/>
          </a:blip>
          <a:srcRect/>
          <a:stretch/>
        </p:blipFill>
        <p:spPr>
          <a:xfrm>
            <a:off x="1" y="0"/>
            <a:ext cx="12094464" cy="6851142"/>
          </a:xfrm>
          <a:prstGeom prst="rect">
            <a:avLst/>
          </a:prstGeom>
          <a:noFill/>
          <a:ln>
            <a:noFill/>
          </a:ln>
        </p:spPr>
      </p:pic>
      <p:pic>
        <p:nvPicPr>
          <p:cNvPr id="175" name="Shape 175"/>
          <p:cNvPicPr preferRelativeResize="0"/>
          <p:nvPr/>
        </p:nvPicPr>
        <p:blipFill rotWithShape="1">
          <a:blip r:embed="rId3">
            <a:alphaModFix/>
          </a:blip>
          <a:srcRect/>
          <a:stretch/>
        </p:blipFill>
        <p:spPr>
          <a:xfrm>
            <a:off x="9220200" y="5880871"/>
            <a:ext cx="2489454" cy="519307"/>
          </a:xfrm>
          <a:prstGeom prst="rect">
            <a:avLst/>
          </a:prstGeom>
          <a:noFill/>
          <a:ln>
            <a:noFill/>
          </a:ln>
        </p:spPr>
      </p:pic>
      <p:sp>
        <p:nvSpPr>
          <p:cNvPr id="176" name="Shape 176"/>
          <p:cNvSpPr txBox="1">
            <a:spLocks noGrp="1"/>
          </p:cNvSpPr>
          <p:nvPr>
            <p:ph type="body" idx="1"/>
          </p:nvPr>
        </p:nvSpPr>
        <p:spPr>
          <a:xfrm>
            <a:off x="609600" y="5029200"/>
            <a:ext cx="7620000" cy="457200"/>
          </a:xfrm>
          <a:prstGeom prst="rect">
            <a:avLst/>
          </a:prstGeom>
          <a:noFill/>
          <a:ln>
            <a:noFill/>
          </a:ln>
        </p:spPr>
        <p:txBody>
          <a:bodyPr wrap="square" lIns="91425" tIns="91425" rIns="91425" bIns="91425" anchor="t" anchorCtr="0"/>
          <a:lstStyle>
            <a:lvl1pPr marL="241300" marR="0" lvl="0" indent="-241300" algn="l" rtl="0">
              <a:lnSpc>
                <a:spcPct val="100000"/>
              </a:lnSpc>
              <a:spcBef>
                <a:spcPts val="300"/>
              </a:spcBef>
              <a:spcAft>
                <a:spcPts val="700"/>
              </a:spcAft>
              <a:buClr>
                <a:srgbClr val="A5A5AA"/>
              </a:buClr>
              <a:buSzPts val="2400"/>
              <a:buFont typeface="Noto Sans Symbols"/>
              <a:buNone/>
              <a:defRPr sz="1600" b="0" i="0" u="none" strike="noStrike" cap="none">
                <a:solidFill>
                  <a:srgbClr val="32323C"/>
                </a:solidFill>
                <a:latin typeface="Arial"/>
                <a:ea typeface="Arial"/>
                <a:cs typeface="Arial"/>
                <a:sym typeface="Arial"/>
              </a:defRPr>
            </a:lvl1pPr>
            <a:lvl2pPr marL="508000" marR="0" lvl="1" indent="-165100" algn="l" rtl="0">
              <a:lnSpc>
                <a:spcPct val="100000"/>
              </a:lnSpc>
              <a:spcBef>
                <a:spcPts val="0"/>
              </a:spcBef>
              <a:spcAft>
                <a:spcPts val="700"/>
              </a:spcAft>
              <a:buClr>
                <a:schemeClr val="accent2"/>
              </a:buClr>
              <a:buSzPts val="1900"/>
              <a:buFont typeface="Arimo"/>
              <a:buChar char="4"/>
              <a:defRPr sz="2000" b="0" i="0" u="none" strike="noStrike" cap="none">
                <a:solidFill>
                  <a:schemeClr val="dk1"/>
                </a:solidFill>
                <a:latin typeface="Arial"/>
                <a:ea typeface="Arial"/>
                <a:cs typeface="Arial"/>
                <a:sym typeface="Arial"/>
              </a:defRPr>
            </a:lvl2pPr>
            <a:lvl3pPr marL="800100" marR="0" lvl="2" indent="-127000" algn="l" rtl="0">
              <a:lnSpc>
                <a:spcPct val="100000"/>
              </a:lnSpc>
              <a:spcBef>
                <a:spcPts val="0"/>
              </a:spcBef>
              <a:spcAft>
                <a:spcPts val="7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28700" marR="0" lvl="3" indent="-114300" algn="l" rtl="0">
              <a:lnSpc>
                <a:spcPct val="100000"/>
              </a:lnSpc>
              <a:spcBef>
                <a:spcPts val="0"/>
              </a:spcBef>
              <a:spcAft>
                <a:spcPts val="700"/>
              </a:spcAft>
              <a:buClr>
                <a:schemeClr val="accent5"/>
              </a:buClr>
              <a:buSzPts val="1100"/>
              <a:buFont typeface="Arial"/>
              <a:buChar char="•"/>
              <a:defRPr sz="1600" b="0" i="0" u="none" strike="noStrike" cap="none">
                <a:solidFill>
                  <a:schemeClr val="dk1"/>
                </a:solidFill>
                <a:latin typeface="Arial"/>
                <a:ea typeface="Arial"/>
                <a:cs typeface="Arial"/>
                <a:sym typeface="Arial"/>
              </a:defRPr>
            </a:lvl4pPr>
            <a:lvl5pPr marL="1270000" marR="0" lvl="4" indent="-101600" algn="l" rtl="0">
              <a:lnSpc>
                <a:spcPct val="100000"/>
              </a:lnSpc>
              <a:spcBef>
                <a:spcPts val="0"/>
              </a:spcBef>
              <a:spcAft>
                <a:spcPts val="700"/>
              </a:spcAft>
              <a:buClr>
                <a:schemeClr val="accent4"/>
              </a:buClr>
              <a:buSzPts val="1300"/>
              <a:buFont typeface="Arial"/>
              <a:buChar char="-"/>
              <a:defRPr sz="1600" b="0" i="0" u="none" strike="noStrike" cap="none">
                <a:solidFill>
                  <a:schemeClr val="dk1"/>
                </a:solidFill>
                <a:latin typeface="Arial"/>
                <a:ea typeface="Arial"/>
                <a:cs typeface="Arial"/>
                <a:sym typeface="Arial"/>
              </a:defRPr>
            </a:lvl5pPr>
            <a:lvl6pPr marL="2527300" marR="0" lvl="5"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6pPr>
            <a:lvl7pPr marL="2984500" marR="0" lvl="6"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7pPr>
            <a:lvl8pPr marL="3441700" marR="0" lvl="7"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8pPr>
            <a:lvl9pPr marL="3898900" marR="0" lvl="8"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9pPr>
          </a:lstStyle>
          <a:p>
            <a:endParaRPr/>
          </a:p>
        </p:txBody>
      </p:sp>
      <p:sp>
        <p:nvSpPr>
          <p:cNvPr id="177" name="Shape 177"/>
          <p:cNvSpPr txBox="1">
            <a:spLocks noGrp="1"/>
          </p:cNvSpPr>
          <p:nvPr>
            <p:ph type="subTitle" idx="2"/>
          </p:nvPr>
        </p:nvSpPr>
        <p:spPr>
          <a:xfrm>
            <a:off x="609600" y="3429000"/>
            <a:ext cx="7620000" cy="13716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700"/>
              </a:spcAft>
              <a:buClr>
                <a:srgbClr val="A5A5AA"/>
              </a:buClr>
              <a:buSzPts val="2400"/>
              <a:buFont typeface="Noto Sans Symbols"/>
              <a:buNone/>
              <a:defRPr sz="2300" b="0" i="0" u="none" strike="noStrike" cap="none">
                <a:solidFill>
                  <a:srgbClr val="32323C"/>
                </a:solidFill>
                <a:latin typeface="Arial"/>
                <a:ea typeface="Arial"/>
                <a:cs typeface="Arial"/>
                <a:sym typeface="Arial"/>
              </a:defRPr>
            </a:lvl1pPr>
            <a:lvl2pPr marL="457200" marR="0" lvl="1" indent="0" algn="ctr" rtl="0">
              <a:lnSpc>
                <a:spcPct val="100000"/>
              </a:lnSpc>
              <a:spcBef>
                <a:spcPts val="0"/>
              </a:spcBef>
              <a:spcAft>
                <a:spcPts val="700"/>
              </a:spcAft>
              <a:buClr>
                <a:schemeClr val="accent2"/>
              </a:buClr>
              <a:buSzPts val="1900"/>
              <a:buFont typeface="Arimo"/>
              <a:buNone/>
              <a:defRPr sz="2000" b="0" i="0" u="none" strike="noStrike" cap="none">
                <a:solidFill>
                  <a:schemeClr val="dk1"/>
                </a:solidFill>
                <a:latin typeface="Arial"/>
                <a:ea typeface="Arial"/>
                <a:cs typeface="Arial"/>
                <a:sym typeface="Arial"/>
              </a:defRPr>
            </a:lvl2pPr>
            <a:lvl3pPr marL="914400" marR="0" lvl="2" indent="0" algn="ctr" rtl="0">
              <a:lnSpc>
                <a:spcPct val="100000"/>
              </a:lnSpc>
              <a:spcBef>
                <a:spcPts val="0"/>
              </a:spcBef>
              <a:spcAft>
                <a:spcPts val="700"/>
              </a:spcAft>
              <a:buClr>
                <a:schemeClr val="accent6"/>
              </a:buClr>
              <a:buSzPts val="1600"/>
              <a:buFont typeface="Noto Sans Symbols"/>
              <a:buNone/>
              <a:defRPr sz="2000" b="0" i="0" u="none" strike="noStrike" cap="none">
                <a:solidFill>
                  <a:schemeClr val="dk1"/>
                </a:solidFill>
                <a:latin typeface="Arial"/>
                <a:ea typeface="Arial"/>
                <a:cs typeface="Arial"/>
                <a:sym typeface="Arial"/>
              </a:defRPr>
            </a:lvl3pPr>
            <a:lvl4pPr marL="1371600" marR="0" lvl="3" indent="0" algn="ctr" rtl="0">
              <a:lnSpc>
                <a:spcPct val="100000"/>
              </a:lnSpc>
              <a:spcBef>
                <a:spcPts val="0"/>
              </a:spcBef>
              <a:spcAft>
                <a:spcPts val="700"/>
              </a:spcAft>
              <a:buClr>
                <a:schemeClr val="accent5"/>
              </a:buClr>
              <a:buSzPts val="1100"/>
              <a:buFont typeface="Arial"/>
              <a:buNone/>
              <a:defRPr sz="1600" b="0" i="0" u="none" strike="noStrike" cap="none">
                <a:solidFill>
                  <a:schemeClr val="dk1"/>
                </a:solidFill>
                <a:latin typeface="Arial"/>
                <a:ea typeface="Arial"/>
                <a:cs typeface="Arial"/>
                <a:sym typeface="Arial"/>
              </a:defRPr>
            </a:lvl4pPr>
            <a:lvl5pPr marL="1828800" marR="0" lvl="4" indent="0" algn="ctr" rtl="0">
              <a:lnSpc>
                <a:spcPct val="100000"/>
              </a:lnSpc>
              <a:spcBef>
                <a:spcPts val="0"/>
              </a:spcBef>
              <a:spcAft>
                <a:spcPts val="700"/>
              </a:spcAft>
              <a:buClr>
                <a:schemeClr val="accent4"/>
              </a:buClr>
              <a:buSzPts val="1300"/>
              <a:buFont typeface="Arial"/>
              <a:buNone/>
              <a:defRPr sz="1600" b="0" i="0" u="none" strike="noStrike" cap="none">
                <a:solidFill>
                  <a:schemeClr val="dk1"/>
                </a:solidFill>
                <a:latin typeface="Arial"/>
                <a:ea typeface="Arial"/>
                <a:cs typeface="Arial"/>
                <a:sym typeface="Arial"/>
              </a:defRPr>
            </a:lvl5pPr>
            <a:lvl6pPr marL="2286000" marR="0" lvl="5" indent="0" algn="ctr" rtl="0">
              <a:spcBef>
                <a:spcPts val="300"/>
              </a:spcBef>
              <a:spcAft>
                <a:spcPts val="0"/>
              </a:spcAft>
              <a:buClr>
                <a:schemeClr val="dk1"/>
              </a:buClr>
              <a:buSzPts val="1500"/>
              <a:buFont typeface="Arial"/>
              <a:buNone/>
              <a:defRPr sz="1600" b="0" i="0" u="none" strike="noStrike" cap="none">
                <a:solidFill>
                  <a:schemeClr val="dk1"/>
                </a:solidFill>
                <a:latin typeface="Arial"/>
                <a:ea typeface="Arial"/>
                <a:cs typeface="Arial"/>
                <a:sym typeface="Arial"/>
              </a:defRPr>
            </a:lvl6pPr>
            <a:lvl7pPr marL="2743200" marR="0" lvl="6" indent="0" algn="ctr" rtl="0">
              <a:spcBef>
                <a:spcPts val="300"/>
              </a:spcBef>
              <a:spcAft>
                <a:spcPts val="0"/>
              </a:spcAft>
              <a:buClr>
                <a:schemeClr val="dk1"/>
              </a:buClr>
              <a:buSzPts val="1500"/>
              <a:buFont typeface="Arial"/>
              <a:buNone/>
              <a:defRPr sz="1600" b="0" i="0" u="none" strike="noStrike" cap="none">
                <a:solidFill>
                  <a:schemeClr val="dk1"/>
                </a:solidFill>
                <a:latin typeface="Arial"/>
                <a:ea typeface="Arial"/>
                <a:cs typeface="Arial"/>
                <a:sym typeface="Arial"/>
              </a:defRPr>
            </a:lvl7pPr>
            <a:lvl8pPr marL="3200400" marR="0" lvl="7" indent="0" algn="ctr" rtl="0">
              <a:spcBef>
                <a:spcPts val="300"/>
              </a:spcBef>
              <a:spcAft>
                <a:spcPts val="0"/>
              </a:spcAft>
              <a:buClr>
                <a:schemeClr val="dk1"/>
              </a:buClr>
              <a:buSzPts val="1500"/>
              <a:buFont typeface="Arial"/>
              <a:buNone/>
              <a:defRPr sz="1600" b="0" i="0" u="none" strike="noStrike" cap="none">
                <a:solidFill>
                  <a:schemeClr val="dk1"/>
                </a:solidFill>
                <a:latin typeface="Arial"/>
                <a:ea typeface="Arial"/>
                <a:cs typeface="Arial"/>
                <a:sym typeface="Arial"/>
              </a:defRPr>
            </a:lvl8pPr>
            <a:lvl9pPr marL="3657600" marR="0" lvl="8" indent="0" algn="ctr" rtl="0">
              <a:spcBef>
                <a:spcPts val="300"/>
              </a:spcBef>
              <a:spcAft>
                <a:spcPts val="0"/>
              </a:spcAft>
              <a:buClr>
                <a:schemeClr val="dk1"/>
              </a:buClr>
              <a:buSzPts val="1500"/>
              <a:buFont typeface="Arial"/>
              <a:buNone/>
              <a:defRPr sz="1600" b="0" i="0" u="none" strike="noStrike" cap="none">
                <a:solidFill>
                  <a:schemeClr val="dk1"/>
                </a:solidFill>
                <a:latin typeface="Arial"/>
                <a:ea typeface="Arial"/>
                <a:cs typeface="Arial"/>
                <a:sym typeface="Arial"/>
              </a:defRPr>
            </a:lvl9pPr>
          </a:lstStyle>
          <a:p>
            <a:endParaRPr/>
          </a:p>
        </p:txBody>
      </p:sp>
      <p:sp>
        <p:nvSpPr>
          <p:cNvPr id="178" name="Shape 178"/>
          <p:cNvSpPr txBox="1">
            <a:spLocks noGrp="1"/>
          </p:cNvSpPr>
          <p:nvPr>
            <p:ph type="ftr" idx="11"/>
          </p:nvPr>
        </p:nvSpPr>
        <p:spPr>
          <a:xfrm>
            <a:off x="6096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500"/>
              <a:buNone/>
              <a:defRPr sz="800" b="0" i="0" u="none" strike="noStrike" cap="none">
                <a:solidFill>
                  <a:schemeClr val="dk2"/>
                </a:solidFill>
                <a:latin typeface="Arial"/>
                <a:ea typeface="Arial"/>
                <a:cs typeface="Arial"/>
                <a:sym typeface="Arial"/>
              </a:defRPr>
            </a:lvl1pPr>
            <a:lvl2pPr marL="457200" marR="0" lvl="1" indent="0" algn="l" rtl="0">
              <a:spcBef>
                <a:spcPts val="0"/>
              </a:spcBef>
              <a:buSzPts val="1500"/>
              <a:buNone/>
              <a:defRPr sz="1900" b="0" i="0" u="none" strike="noStrike" cap="none">
                <a:solidFill>
                  <a:schemeClr val="dk1"/>
                </a:solidFill>
                <a:latin typeface="Arial"/>
                <a:ea typeface="Arial"/>
                <a:cs typeface="Arial"/>
                <a:sym typeface="Arial"/>
              </a:defRPr>
            </a:lvl2pPr>
            <a:lvl3pPr marL="914400" marR="0" lvl="2" indent="0" algn="l" rtl="0">
              <a:spcBef>
                <a:spcPts val="0"/>
              </a:spcBef>
              <a:buSzPts val="1500"/>
              <a:buNone/>
              <a:defRPr sz="1900" b="0" i="0" u="none" strike="noStrike" cap="none">
                <a:solidFill>
                  <a:schemeClr val="dk1"/>
                </a:solidFill>
                <a:latin typeface="Arial"/>
                <a:ea typeface="Arial"/>
                <a:cs typeface="Arial"/>
                <a:sym typeface="Arial"/>
              </a:defRPr>
            </a:lvl3pPr>
            <a:lvl4pPr marL="1371600" marR="0" lvl="3" indent="0" algn="l" rtl="0">
              <a:spcBef>
                <a:spcPts val="0"/>
              </a:spcBef>
              <a:buSzPts val="1500"/>
              <a:buNone/>
              <a:defRPr sz="1900" b="0" i="0" u="none" strike="noStrike" cap="none">
                <a:solidFill>
                  <a:schemeClr val="dk1"/>
                </a:solidFill>
                <a:latin typeface="Arial"/>
                <a:ea typeface="Arial"/>
                <a:cs typeface="Arial"/>
                <a:sym typeface="Arial"/>
              </a:defRPr>
            </a:lvl4pPr>
            <a:lvl5pPr marL="1828800" marR="0" lvl="4" indent="0" algn="l" rtl="0">
              <a:spcBef>
                <a:spcPts val="0"/>
              </a:spcBef>
              <a:buSzPts val="1500"/>
              <a:buNone/>
              <a:defRPr sz="1900" b="0" i="0" u="none" strike="noStrike" cap="none">
                <a:solidFill>
                  <a:schemeClr val="dk1"/>
                </a:solidFill>
                <a:latin typeface="Arial"/>
                <a:ea typeface="Arial"/>
                <a:cs typeface="Arial"/>
                <a:sym typeface="Arial"/>
              </a:defRPr>
            </a:lvl5pPr>
            <a:lvl6pPr marL="2286000" marR="0" lvl="5" indent="0" algn="l" rtl="0">
              <a:spcBef>
                <a:spcPts val="0"/>
              </a:spcBef>
              <a:buSzPts val="1500"/>
              <a:buNone/>
              <a:defRPr sz="1900" b="0" i="0" u="none" strike="noStrike" cap="none">
                <a:solidFill>
                  <a:schemeClr val="dk1"/>
                </a:solidFill>
                <a:latin typeface="Arial"/>
                <a:ea typeface="Arial"/>
                <a:cs typeface="Arial"/>
                <a:sym typeface="Arial"/>
              </a:defRPr>
            </a:lvl6pPr>
            <a:lvl7pPr marL="2743200" marR="0" lvl="6" indent="0" algn="l" rtl="0">
              <a:spcBef>
                <a:spcPts val="0"/>
              </a:spcBef>
              <a:buSzPts val="1500"/>
              <a:buNone/>
              <a:defRPr sz="1900" b="0" i="0" u="none" strike="noStrike" cap="none">
                <a:solidFill>
                  <a:schemeClr val="dk1"/>
                </a:solidFill>
                <a:latin typeface="Arial"/>
                <a:ea typeface="Arial"/>
                <a:cs typeface="Arial"/>
                <a:sym typeface="Arial"/>
              </a:defRPr>
            </a:lvl7pPr>
            <a:lvl8pPr marL="3200400" marR="0" lvl="7" indent="0" algn="l" rtl="0">
              <a:spcBef>
                <a:spcPts val="0"/>
              </a:spcBef>
              <a:buSzPts val="1500"/>
              <a:buNone/>
              <a:defRPr sz="1900" b="0" i="0" u="none" strike="noStrike" cap="none">
                <a:solidFill>
                  <a:schemeClr val="dk1"/>
                </a:solidFill>
                <a:latin typeface="Arial"/>
                <a:ea typeface="Arial"/>
                <a:cs typeface="Arial"/>
                <a:sym typeface="Arial"/>
              </a:defRPr>
            </a:lvl8pPr>
            <a:lvl9pPr marL="3657600" marR="0" lvl="8" indent="0" algn="l" rtl="0">
              <a:spcBef>
                <a:spcPts val="0"/>
              </a:spcBef>
              <a:buSzPts val="1500"/>
              <a:buNone/>
              <a:defRPr sz="1900" b="0" i="0" u="none" strike="noStrike" cap="none">
                <a:solidFill>
                  <a:schemeClr val="dk1"/>
                </a:solidFill>
                <a:latin typeface="Arial"/>
                <a:ea typeface="Arial"/>
                <a:cs typeface="Arial"/>
                <a:sym typeface="Arial"/>
              </a:defRPr>
            </a:lvl9pPr>
          </a:lstStyle>
          <a:p>
            <a:endParaRPr/>
          </a:p>
        </p:txBody>
      </p:sp>
      <p:sp>
        <p:nvSpPr>
          <p:cNvPr id="179" name="Shape 179"/>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5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9pPr>
          </a:lstStyle>
          <a:p>
            <a:endParaRPr/>
          </a:p>
        </p:txBody>
      </p:sp>
    </p:spTree>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180"/>
        <p:cNvGrpSpPr/>
        <p:nvPr/>
      </p:nvGrpSpPr>
      <p:grpSpPr>
        <a:xfrm>
          <a:off x="0" y="0"/>
          <a:ext cx="0" cy="0"/>
          <a:chOff x="0" y="0"/>
          <a:chExt cx="0" cy="0"/>
        </a:xfrm>
      </p:grpSpPr>
      <p:sp>
        <p:nvSpPr>
          <p:cNvPr id="181" name="Shape 181"/>
          <p:cNvSpPr/>
          <p:nvPr/>
        </p:nvSpPr>
        <p:spPr>
          <a:xfrm>
            <a:off x="0" y="640080"/>
            <a:ext cx="12192000" cy="5708700"/>
          </a:xfrm>
          <a:prstGeom prst="rect">
            <a:avLst/>
          </a:prstGeom>
          <a:gradFill>
            <a:gsLst>
              <a:gs pos="0">
                <a:schemeClr val="lt1"/>
              </a:gs>
              <a:gs pos="24000">
                <a:schemeClr val="lt1"/>
              </a:gs>
              <a:gs pos="100000">
                <a:srgbClr val="D8D8D8"/>
              </a:gs>
            </a:gsLst>
            <a:path path="circle">
              <a:fillToRect l="50000" t="50000" r="50000" b="50000"/>
            </a:path>
            <a:tileRect/>
          </a:gradFill>
          <a:ln>
            <a:noFill/>
          </a:ln>
        </p:spPr>
        <p:txBody>
          <a:bodyPr wrap="square" lIns="91425" tIns="45700" rIns="91425" bIns="45700" anchor="t" anchorCtr="0">
            <a:noAutofit/>
          </a:bodyPr>
          <a:lstStyle/>
          <a:p>
            <a:pPr marL="0" marR="0" lvl="0" indent="0" algn="ctr" rtl="0">
              <a:spcBef>
                <a:spcPts val="0"/>
              </a:spcBef>
              <a:buNone/>
            </a:pPr>
            <a:endParaRPr sz="1600">
              <a:solidFill>
                <a:srgbClr val="262626"/>
              </a:solidFill>
              <a:latin typeface="Arial"/>
              <a:ea typeface="Arial"/>
              <a:cs typeface="Arial"/>
              <a:sym typeface="Arial"/>
            </a:endParaRPr>
          </a:p>
        </p:txBody>
      </p:sp>
      <p:sp>
        <p:nvSpPr>
          <p:cNvPr id="182" name="Shape 182"/>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5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9pPr>
          </a:lstStyle>
          <a:p>
            <a:endParaRPr/>
          </a:p>
        </p:txBody>
      </p:sp>
      <p:sp>
        <p:nvSpPr>
          <p:cNvPr id="183" name="Shape 183"/>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
        <p:nvSpPr>
          <p:cNvPr id="184" name="Shape 184"/>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500"/>
              <a:buNone/>
              <a:defRPr sz="800">
                <a:solidFill>
                  <a:schemeClr val="dk2"/>
                </a:solidFill>
                <a:latin typeface="Arial"/>
                <a:ea typeface="Arial"/>
                <a:cs typeface="Arial"/>
                <a:sym typeface="Arial"/>
              </a:defRPr>
            </a:lvl1pPr>
            <a:lvl2pPr marL="457200" marR="0" lvl="1" indent="0" algn="l" rtl="0">
              <a:spcBef>
                <a:spcPts val="0"/>
              </a:spcBef>
              <a:buSzPts val="1500"/>
              <a:buNone/>
              <a:defRPr sz="1900" b="0" i="0" u="none" strike="noStrike" cap="none">
                <a:solidFill>
                  <a:schemeClr val="dk1"/>
                </a:solidFill>
                <a:latin typeface="Arial"/>
                <a:ea typeface="Arial"/>
                <a:cs typeface="Arial"/>
                <a:sym typeface="Arial"/>
              </a:defRPr>
            </a:lvl2pPr>
            <a:lvl3pPr marL="914400" marR="0" lvl="2" indent="0" algn="l" rtl="0">
              <a:spcBef>
                <a:spcPts val="0"/>
              </a:spcBef>
              <a:buSzPts val="1500"/>
              <a:buNone/>
              <a:defRPr sz="1900" b="0" i="0" u="none" strike="noStrike" cap="none">
                <a:solidFill>
                  <a:schemeClr val="dk1"/>
                </a:solidFill>
                <a:latin typeface="Arial"/>
                <a:ea typeface="Arial"/>
                <a:cs typeface="Arial"/>
                <a:sym typeface="Arial"/>
              </a:defRPr>
            </a:lvl3pPr>
            <a:lvl4pPr marL="1371600" marR="0" lvl="3" indent="0" algn="l" rtl="0">
              <a:spcBef>
                <a:spcPts val="0"/>
              </a:spcBef>
              <a:buSzPts val="1500"/>
              <a:buNone/>
              <a:defRPr sz="1900" b="0" i="0" u="none" strike="noStrike" cap="none">
                <a:solidFill>
                  <a:schemeClr val="dk1"/>
                </a:solidFill>
                <a:latin typeface="Arial"/>
                <a:ea typeface="Arial"/>
                <a:cs typeface="Arial"/>
                <a:sym typeface="Arial"/>
              </a:defRPr>
            </a:lvl4pPr>
            <a:lvl5pPr marL="1828800" marR="0" lvl="4" indent="0" algn="l" rtl="0">
              <a:spcBef>
                <a:spcPts val="0"/>
              </a:spcBef>
              <a:buSzPts val="1500"/>
              <a:buNone/>
              <a:defRPr sz="1900" b="0" i="0" u="none" strike="noStrike" cap="none">
                <a:solidFill>
                  <a:schemeClr val="dk1"/>
                </a:solidFill>
                <a:latin typeface="Arial"/>
                <a:ea typeface="Arial"/>
                <a:cs typeface="Arial"/>
                <a:sym typeface="Arial"/>
              </a:defRPr>
            </a:lvl5pPr>
            <a:lvl6pPr marL="2286000" marR="0" lvl="5" indent="0" algn="l" rtl="0">
              <a:spcBef>
                <a:spcPts val="0"/>
              </a:spcBef>
              <a:buSzPts val="1500"/>
              <a:buNone/>
              <a:defRPr sz="1900" b="0" i="0" u="none" strike="noStrike" cap="none">
                <a:solidFill>
                  <a:schemeClr val="dk1"/>
                </a:solidFill>
                <a:latin typeface="Arial"/>
                <a:ea typeface="Arial"/>
                <a:cs typeface="Arial"/>
                <a:sym typeface="Arial"/>
              </a:defRPr>
            </a:lvl6pPr>
            <a:lvl7pPr marL="2743200" marR="0" lvl="6" indent="0" algn="l" rtl="0">
              <a:spcBef>
                <a:spcPts val="0"/>
              </a:spcBef>
              <a:buSzPts val="1500"/>
              <a:buNone/>
              <a:defRPr sz="1900" b="0" i="0" u="none" strike="noStrike" cap="none">
                <a:solidFill>
                  <a:schemeClr val="dk1"/>
                </a:solidFill>
                <a:latin typeface="Arial"/>
                <a:ea typeface="Arial"/>
                <a:cs typeface="Arial"/>
                <a:sym typeface="Arial"/>
              </a:defRPr>
            </a:lvl7pPr>
            <a:lvl8pPr marL="3200400" marR="0" lvl="7" indent="0" algn="l" rtl="0">
              <a:spcBef>
                <a:spcPts val="0"/>
              </a:spcBef>
              <a:buSzPts val="1500"/>
              <a:buNone/>
              <a:defRPr sz="1900" b="0" i="0" u="none" strike="noStrike" cap="none">
                <a:solidFill>
                  <a:schemeClr val="dk1"/>
                </a:solidFill>
                <a:latin typeface="Arial"/>
                <a:ea typeface="Arial"/>
                <a:cs typeface="Arial"/>
                <a:sym typeface="Arial"/>
              </a:defRPr>
            </a:lvl8pPr>
            <a:lvl9pPr marL="3657600" marR="0" lvl="8" indent="0" algn="l" rtl="0">
              <a:spcBef>
                <a:spcPts val="0"/>
              </a:spcBef>
              <a:buSzPts val="1500"/>
              <a:buNone/>
              <a:defRPr sz="19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304800" y="1143000"/>
            <a:ext cx="11582400" cy="5257500"/>
          </a:xfrm>
          <a:prstGeom prst="rect">
            <a:avLst/>
          </a:prstGeom>
          <a:noFill/>
          <a:ln>
            <a:noFill/>
          </a:ln>
        </p:spPr>
        <p:txBody>
          <a:bodyPr wrap="square" lIns="91425" tIns="91425" rIns="91425" bIns="91425" anchor="t" anchorCtr="0"/>
          <a:lstStyle>
            <a:lvl1pPr marL="241300" marR="0" lvl="0" indent="-88900" algn="l" rtl="0">
              <a:lnSpc>
                <a:spcPct val="100000"/>
              </a:lnSpc>
              <a:spcBef>
                <a:spcPts val="1900"/>
              </a:spcBef>
              <a:spcAft>
                <a:spcPts val="700"/>
              </a:spcAft>
              <a:buClr>
                <a:srgbClr val="A5A5AA"/>
              </a:buClr>
              <a:buSzPts val="2400"/>
              <a:buFont typeface="Noto Sans Symbols"/>
              <a:buChar char="•"/>
              <a:defRPr sz="2400" b="0" i="0" u="none" strike="noStrike" cap="none">
                <a:solidFill>
                  <a:schemeClr val="dk1"/>
                </a:solidFill>
                <a:latin typeface="Arial"/>
                <a:ea typeface="Arial"/>
                <a:cs typeface="Arial"/>
                <a:sym typeface="Arial"/>
              </a:defRPr>
            </a:lvl1pPr>
            <a:lvl2pPr marL="508000" marR="0" lvl="1" indent="-165100" algn="l" rtl="0">
              <a:lnSpc>
                <a:spcPct val="100000"/>
              </a:lnSpc>
              <a:spcBef>
                <a:spcPts val="0"/>
              </a:spcBef>
              <a:spcAft>
                <a:spcPts val="700"/>
              </a:spcAft>
              <a:buClr>
                <a:schemeClr val="accent2"/>
              </a:buClr>
              <a:buSzPts val="1900"/>
              <a:buFont typeface="Arimo"/>
              <a:buChar char="4"/>
              <a:defRPr sz="2000" b="0" i="0" u="none" strike="noStrike" cap="none">
                <a:solidFill>
                  <a:schemeClr val="dk1"/>
                </a:solidFill>
                <a:latin typeface="Arial"/>
                <a:ea typeface="Arial"/>
                <a:cs typeface="Arial"/>
                <a:sym typeface="Arial"/>
              </a:defRPr>
            </a:lvl2pPr>
            <a:lvl3pPr marL="800100" marR="0" lvl="2" indent="-127000" algn="l" rtl="0">
              <a:lnSpc>
                <a:spcPct val="100000"/>
              </a:lnSpc>
              <a:spcBef>
                <a:spcPts val="0"/>
              </a:spcBef>
              <a:spcAft>
                <a:spcPts val="7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28700" marR="0" lvl="3" indent="-114300" algn="l" rtl="0">
              <a:lnSpc>
                <a:spcPct val="100000"/>
              </a:lnSpc>
              <a:spcBef>
                <a:spcPts val="0"/>
              </a:spcBef>
              <a:spcAft>
                <a:spcPts val="700"/>
              </a:spcAft>
              <a:buClr>
                <a:schemeClr val="accent5"/>
              </a:buClr>
              <a:buSzPts val="1100"/>
              <a:buFont typeface="Arial"/>
              <a:buChar char="•"/>
              <a:defRPr sz="1600" b="0" i="0" u="none" strike="noStrike" cap="none">
                <a:solidFill>
                  <a:schemeClr val="dk1"/>
                </a:solidFill>
                <a:latin typeface="Arial"/>
                <a:ea typeface="Arial"/>
                <a:cs typeface="Arial"/>
                <a:sym typeface="Arial"/>
              </a:defRPr>
            </a:lvl4pPr>
            <a:lvl5pPr marL="1270000" marR="0" lvl="4" indent="-101600" algn="l" rtl="0">
              <a:lnSpc>
                <a:spcPct val="100000"/>
              </a:lnSpc>
              <a:spcBef>
                <a:spcPts val="0"/>
              </a:spcBef>
              <a:spcAft>
                <a:spcPts val="700"/>
              </a:spcAft>
              <a:buClr>
                <a:schemeClr val="accent4"/>
              </a:buClr>
              <a:buSzPts val="1300"/>
              <a:buFont typeface="Arial"/>
              <a:buChar char="-"/>
              <a:defRPr sz="1600" b="0" i="0" u="none" strike="noStrike" cap="none">
                <a:solidFill>
                  <a:schemeClr val="dk1"/>
                </a:solidFill>
                <a:latin typeface="Arial"/>
                <a:ea typeface="Arial"/>
                <a:cs typeface="Arial"/>
                <a:sym typeface="Arial"/>
              </a:defRPr>
            </a:lvl5pPr>
            <a:lvl6pPr marL="2527300" marR="0" lvl="5"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6pPr>
            <a:lvl7pPr marL="2984500" marR="0" lvl="6"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7pPr>
            <a:lvl8pPr marL="3441700" marR="0" lvl="7"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8pPr>
            <a:lvl9pPr marL="3898900" marR="0" lvl="8"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9pPr>
          </a:lstStyle>
          <a:p>
            <a:endParaRPr/>
          </a:p>
        </p:txBody>
      </p:sp>
      <p:sp>
        <p:nvSpPr>
          <p:cNvPr id="187" name="Shape 187"/>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5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9pPr>
          </a:lstStyle>
          <a:p>
            <a:endParaRPr/>
          </a:p>
        </p:txBody>
      </p:sp>
      <p:sp>
        <p:nvSpPr>
          <p:cNvPr id="188" name="Shape 188"/>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500"/>
              <a:buNone/>
              <a:defRPr sz="800">
                <a:solidFill>
                  <a:schemeClr val="dk2"/>
                </a:solidFill>
                <a:latin typeface="Arial"/>
                <a:ea typeface="Arial"/>
                <a:cs typeface="Arial"/>
                <a:sym typeface="Arial"/>
              </a:defRPr>
            </a:lvl1pPr>
            <a:lvl2pPr marL="457200" marR="0" lvl="1" indent="0" algn="l" rtl="0">
              <a:spcBef>
                <a:spcPts val="0"/>
              </a:spcBef>
              <a:buSzPts val="1500"/>
              <a:buNone/>
              <a:defRPr sz="1900" b="0" i="0" u="none" strike="noStrike" cap="none">
                <a:solidFill>
                  <a:schemeClr val="dk1"/>
                </a:solidFill>
                <a:latin typeface="Arial"/>
                <a:ea typeface="Arial"/>
                <a:cs typeface="Arial"/>
                <a:sym typeface="Arial"/>
              </a:defRPr>
            </a:lvl2pPr>
            <a:lvl3pPr marL="914400" marR="0" lvl="2" indent="0" algn="l" rtl="0">
              <a:spcBef>
                <a:spcPts val="0"/>
              </a:spcBef>
              <a:buSzPts val="1500"/>
              <a:buNone/>
              <a:defRPr sz="1900" b="0" i="0" u="none" strike="noStrike" cap="none">
                <a:solidFill>
                  <a:schemeClr val="dk1"/>
                </a:solidFill>
                <a:latin typeface="Arial"/>
                <a:ea typeface="Arial"/>
                <a:cs typeface="Arial"/>
                <a:sym typeface="Arial"/>
              </a:defRPr>
            </a:lvl3pPr>
            <a:lvl4pPr marL="1371600" marR="0" lvl="3" indent="0" algn="l" rtl="0">
              <a:spcBef>
                <a:spcPts val="0"/>
              </a:spcBef>
              <a:buSzPts val="1500"/>
              <a:buNone/>
              <a:defRPr sz="1900" b="0" i="0" u="none" strike="noStrike" cap="none">
                <a:solidFill>
                  <a:schemeClr val="dk1"/>
                </a:solidFill>
                <a:latin typeface="Arial"/>
                <a:ea typeface="Arial"/>
                <a:cs typeface="Arial"/>
                <a:sym typeface="Arial"/>
              </a:defRPr>
            </a:lvl4pPr>
            <a:lvl5pPr marL="1828800" marR="0" lvl="4" indent="0" algn="l" rtl="0">
              <a:spcBef>
                <a:spcPts val="0"/>
              </a:spcBef>
              <a:buSzPts val="1500"/>
              <a:buNone/>
              <a:defRPr sz="1900" b="0" i="0" u="none" strike="noStrike" cap="none">
                <a:solidFill>
                  <a:schemeClr val="dk1"/>
                </a:solidFill>
                <a:latin typeface="Arial"/>
                <a:ea typeface="Arial"/>
                <a:cs typeface="Arial"/>
                <a:sym typeface="Arial"/>
              </a:defRPr>
            </a:lvl5pPr>
            <a:lvl6pPr marL="2286000" marR="0" lvl="5" indent="0" algn="l" rtl="0">
              <a:spcBef>
                <a:spcPts val="0"/>
              </a:spcBef>
              <a:buSzPts val="1500"/>
              <a:buNone/>
              <a:defRPr sz="1900" b="0" i="0" u="none" strike="noStrike" cap="none">
                <a:solidFill>
                  <a:schemeClr val="dk1"/>
                </a:solidFill>
                <a:latin typeface="Arial"/>
                <a:ea typeface="Arial"/>
                <a:cs typeface="Arial"/>
                <a:sym typeface="Arial"/>
              </a:defRPr>
            </a:lvl6pPr>
            <a:lvl7pPr marL="2743200" marR="0" lvl="6" indent="0" algn="l" rtl="0">
              <a:spcBef>
                <a:spcPts val="0"/>
              </a:spcBef>
              <a:buSzPts val="1500"/>
              <a:buNone/>
              <a:defRPr sz="1900" b="0" i="0" u="none" strike="noStrike" cap="none">
                <a:solidFill>
                  <a:schemeClr val="dk1"/>
                </a:solidFill>
                <a:latin typeface="Arial"/>
                <a:ea typeface="Arial"/>
                <a:cs typeface="Arial"/>
                <a:sym typeface="Arial"/>
              </a:defRPr>
            </a:lvl7pPr>
            <a:lvl8pPr marL="3200400" marR="0" lvl="7" indent="0" algn="l" rtl="0">
              <a:spcBef>
                <a:spcPts val="0"/>
              </a:spcBef>
              <a:buSzPts val="1500"/>
              <a:buNone/>
              <a:defRPr sz="1900" b="0" i="0" u="none" strike="noStrike" cap="none">
                <a:solidFill>
                  <a:schemeClr val="dk1"/>
                </a:solidFill>
                <a:latin typeface="Arial"/>
                <a:ea typeface="Arial"/>
                <a:cs typeface="Arial"/>
                <a:sym typeface="Arial"/>
              </a:defRPr>
            </a:lvl8pPr>
            <a:lvl9pPr marL="3657600" marR="0" lvl="8" indent="0" algn="l" rtl="0">
              <a:spcBef>
                <a:spcPts val="0"/>
              </a:spcBef>
              <a:buSzPts val="1500"/>
              <a:buNone/>
              <a:defRPr sz="1900" b="0" i="0" u="none" strike="noStrike" cap="none">
                <a:solidFill>
                  <a:schemeClr val="dk1"/>
                </a:solidFill>
                <a:latin typeface="Arial"/>
                <a:ea typeface="Arial"/>
                <a:cs typeface="Arial"/>
                <a:sym typeface="Arial"/>
              </a:defRPr>
            </a:lvl9pPr>
          </a:lstStyle>
          <a:p>
            <a:endParaRPr/>
          </a:p>
        </p:txBody>
      </p:sp>
      <p:sp>
        <p:nvSpPr>
          <p:cNvPr id="189" name="Shape 189"/>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
        <p:nvSpPr>
          <p:cNvPr id="190" name="Shape 190"/>
          <p:cNvSpPr txBox="1">
            <a:spLocks noGrp="1"/>
          </p:cNvSpPr>
          <p:nvPr>
            <p:ph type="body" idx="2"/>
          </p:nvPr>
        </p:nvSpPr>
        <p:spPr>
          <a:xfrm>
            <a:off x="304801" y="640080"/>
            <a:ext cx="11582400" cy="273900"/>
          </a:xfrm>
          <a:prstGeom prst="rect">
            <a:avLst/>
          </a:prstGeom>
          <a:noFill/>
          <a:ln>
            <a:noFill/>
          </a:ln>
        </p:spPr>
        <p:txBody>
          <a:bodyPr wrap="square" lIns="91425" tIns="91425" rIns="91425" bIns="91425" anchor="t" anchorCtr="0"/>
          <a:lstStyle>
            <a:lvl1pPr marL="241300" marR="0" lvl="0" indent="-241300" algn="l" rtl="0">
              <a:lnSpc>
                <a:spcPct val="100000"/>
              </a:lnSpc>
              <a:spcBef>
                <a:spcPts val="1900"/>
              </a:spcBef>
              <a:spcAft>
                <a:spcPts val="700"/>
              </a:spcAft>
              <a:buClr>
                <a:srgbClr val="A5A5AA"/>
              </a:buClr>
              <a:buSzPts val="2400"/>
              <a:buFont typeface="Noto Sans Symbols"/>
              <a:buNone/>
              <a:defRPr sz="1900" b="0" i="0" u="none" strike="noStrike" cap="none">
                <a:solidFill>
                  <a:schemeClr val="dk2"/>
                </a:solidFill>
                <a:latin typeface="Arial"/>
                <a:ea typeface="Arial"/>
                <a:cs typeface="Arial"/>
                <a:sym typeface="Arial"/>
              </a:defRPr>
            </a:lvl1pPr>
            <a:lvl2pPr marL="508000" marR="0" lvl="1" indent="-165100" algn="l" rtl="0">
              <a:lnSpc>
                <a:spcPct val="100000"/>
              </a:lnSpc>
              <a:spcBef>
                <a:spcPts val="0"/>
              </a:spcBef>
              <a:spcAft>
                <a:spcPts val="700"/>
              </a:spcAft>
              <a:buClr>
                <a:schemeClr val="accent2"/>
              </a:buClr>
              <a:buSzPts val="1900"/>
              <a:buFont typeface="Arimo"/>
              <a:buChar char="4"/>
              <a:defRPr sz="2000" b="0" i="0" u="none" strike="noStrike" cap="none">
                <a:solidFill>
                  <a:schemeClr val="dk1"/>
                </a:solidFill>
                <a:latin typeface="Arial"/>
                <a:ea typeface="Arial"/>
                <a:cs typeface="Arial"/>
                <a:sym typeface="Arial"/>
              </a:defRPr>
            </a:lvl2pPr>
            <a:lvl3pPr marL="800100" marR="0" lvl="2" indent="-127000" algn="l" rtl="0">
              <a:lnSpc>
                <a:spcPct val="100000"/>
              </a:lnSpc>
              <a:spcBef>
                <a:spcPts val="0"/>
              </a:spcBef>
              <a:spcAft>
                <a:spcPts val="7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28700" marR="0" lvl="3" indent="-114300" algn="l" rtl="0">
              <a:lnSpc>
                <a:spcPct val="100000"/>
              </a:lnSpc>
              <a:spcBef>
                <a:spcPts val="0"/>
              </a:spcBef>
              <a:spcAft>
                <a:spcPts val="700"/>
              </a:spcAft>
              <a:buClr>
                <a:schemeClr val="accent5"/>
              </a:buClr>
              <a:buSzPts val="1100"/>
              <a:buFont typeface="Arial"/>
              <a:buChar char="•"/>
              <a:defRPr sz="1600" b="0" i="0" u="none" strike="noStrike" cap="none">
                <a:solidFill>
                  <a:schemeClr val="dk1"/>
                </a:solidFill>
                <a:latin typeface="Arial"/>
                <a:ea typeface="Arial"/>
                <a:cs typeface="Arial"/>
                <a:sym typeface="Arial"/>
              </a:defRPr>
            </a:lvl4pPr>
            <a:lvl5pPr marL="1270000" marR="0" lvl="4" indent="-101600" algn="l" rtl="0">
              <a:lnSpc>
                <a:spcPct val="100000"/>
              </a:lnSpc>
              <a:spcBef>
                <a:spcPts val="0"/>
              </a:spcBef>
              <a:spcAft>
                <a:spcPts val="700"/>
              </a:spcAft>
              <a:buClr>
                <a:schemeClr val="accent4"/>
              </a:buClr>
              <a:buSzPts val="1300"/>
              <a:buFont typeface="Arial"/>
              <a:buChar char="-"/>
              <a:defRPr sz="1600" b="0" i="0" u="none" strike="noStrike" cap="none">
                <a:solidFill>
                  <a:schemeClr val="dk1"/>
                </a:solidFill>
                <a:latin typeface="Arial"/>
                <a:ea typeface="Arial"/>
                <a:cs typeface="Arial"/>
                <a:sym typeface="Arial"/>
              </a:defRPr>
            </a:lvl5pPr>
            <a:lvl6pPr marL="2527300" marR="0" lvl="5"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6pPr>
            <a:lvl7pPr marL="2984500" marR="0" lvl="6"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7pPr>
            <a:lvl8pPr marL="3441700" marR="0" lvl="7"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8pPr>
            <a:lvl9pPr marL="3898900" marR="0" lvl="8"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304800" y="822960"/>
            <a:ext cx="11582400" cy="5486400"/>
          </a:xfrm>
          <a:prstGeom prst="rect">
            <a:avLst/>
          </a:prstGeom>
          <a:noFill/>
          <a:ln>
            <a:noFill/>
          </a:ln>
        </p:spPr>
        <p:txBody>
          <a:bodyPr wrap="square" lIns="91425" tIns="91425" rIns="91425" bIns="91425" anchor="t" anchorCtr="0"/>
          <a:lstStyle>
            <a:lvl1pPr marL="241300" marR="0" lvl="0" indent="-88900" algn="l" rtl="0">
              <a:lnSpc>
                <a:spcPct val="100000"/>
              </a:lnSpc>
              <a:spcBef>
                <a:spcPts val="1900"/>
              </a:spcBef>
              <a:spcAft>
                <a:spcPts val="700"/>
              </a:spcAft>
              <a:buClr>
                <a:srgbClr val="A5A5AA"/>
              </a:buClr>
              <a:buSzPts val="2400"/>
              <a:buFont typeface="Noto Sans Symbols"/>
              <a:buChar char="•"/>
              <a:defRPr sz="2400" b="0" i="0" u="none" strike="noStrike" cap="none">
                <a:solidFill>
                  <a:schemeClr val="dk1"/>
                </a:solidFill>
                <a:latin typeface="Arial"/>
                <a:ea typeface="Arial"/>
                <a:cs typeface="Arial"/>
                <a:sym typeface="Arial"/>
              </a:defRPr>
            </a:lvl1pPr>
            <a:lvl2pPr marL="508000" marR="0" lvl="1" indent="-165100" algn="l" rtl="0">
              <a:lnSpc>
                <a:spcPct val="100000"/>
              </a:lnSpc>
              <a:spcBef>
                <a:spcPts val="0"/>
              </a:spcBef>
              <a:spcAft>
                <a:spcPts val="700"/>
              </a:spcAft>
              <a:buClr>
                <a:schemeClr val="accent2"/>
              </a:buClr>
              <a:buSzPts val="1900"/>
              <a:buFont typeface="Arimo"/>
              <a:buChar char="4"/>
              <a:defRPr sz="2000" b="0" i="0" u="none" strike="noStrike" cap="none">
                <a:solidFill>
                  <a:schemeClr val="dk1"/>
                </a:solidFill>
                <a:latin typeface="Arial"/>
                <a:ea typeface="Arial"/>
                <a:cs typeface="Arial"/>
                <a:sym typeface="Arial"/>
              </a:defRPr>
            </a:lvl2pPr>
            <a:lvl3pPr marL="800100" marR="0" lvl="2" indent="-127000" algn="l" rtl="0">
              <a:lnSpc>
                <a:spcPct val="100000"/>
              </a:lnSpc>
              <a:spcBef>
                <a:spcPts val="0"/>
              </a:spcBef>
              <a:spcAft>
                <a:spcPts val="7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28700" marR="0" lvl="3" indent="-114300" algn="l" rtl="0">
              <a:lnSpc>
                <a:spcPct val="100000"/>
              </a:lnSpc>
              <a:spcBef>
                <a:spcPts val="0"/>
              </a:spcBef>
              <a:spcAft>
                <a:spcPts val="700"/>
              </a:spcAft>
              <a:buClr>
                <a:schemeClr val="accent5"/>
              </a:buClr>
              <a:buSzPts val="1100"/>
              <a:buFont typeface="Arial"/>
              <a:buChar char="•"/>
              <a:defRPr sz="1600" b="0" i="0" u="none" strike="noStrike" cap="none">
                <a:solidFill>
                  <a:schemeClr val="dk1"/>
                </a:solidFill>
                <a:latin typeface="Arial"/>
                <a:ea typeface="Arial"/>
                <a:cs typeface="Arial"/>
                <a:sym typeface="Arial"/>
              </a:defRPr>
            </a:lvl4pPr>
            <a:lvl5pPr marL="1270000" marR="0" lvl="4" indent="-101600" algn="l" rtl="0">
              <a:lnSpc>
                <a:spcPct val="100000"/>
              </a:lnSpc>
              <a:spcBef>
                <a:spcPts val="0"/>
              </a:spcBef>
              <a:spcAft>
                <a:spcPts val="700"/>
              </a:spcAft>
              <a:buClr>
                <a:schemeClr val="accent4"/>
              </a:buClr>
              <a:buSzPts val="1300"/>
              <a:buFont typeface="Arial"/>
              <a:buChar char="-"/>
              <a:defRPr sz="1600" b="0" i="0" u="none" strike="noStrike" cap="none">
                <a:solidFill>
                  <a:schemeClr val="dk1"/>
                </a:solidFill>
                <a:latin typeface="Arial"/>
                <a:ea typeface="Arial"/>
                <a:cs typeface="Arial"/>
                <a:sym typeface="Arial"/>
              </a:defRPr>
            </a:lvl5pPr>
            <a:lvl6pPr marL="2527300" marR="0" lvl="5"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6pPr>
            <a:lvl7pPr marL="2984500" marR="0" lvl="6"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7pPr>
            <a:lvl8pPr marL="3441700" marR="0" lvl="7"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8pPr>
            <a:lvl9pPr marL="3898900" marR="0" lvl="8"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9pPr>
          </a:lstStyle>
          <a:p>
            <a:endParaRPr/>
          </a:p>
        </p:txBody>
      </p:sp>
      <p:sp>
        <p:nvSpPr>
          <p:cNvPr id="193" name="Shape 193"/>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5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9pPr>
          </a:lstStyle>
          <a:p>
            <a:endParaRPr/>
          </a:p>
        </p:txBody>
      </p:sp>
      <p:sp>
        <p:nvSpPr>
          <p:cNvPr id="194" name="Shape 194"/>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500"/>
              <a:buNone/>
              <a:defRPr sz="800">
                <a:solidFill>
                  <a:schemeClr val="dk2"/>
                </a:solidFill>
                <a:latin typeface="Arial"/>
                <a:ea typeface="Arial"/>
                <a:cs typeface="Arial"/>
                <a:sym typeface="Arial"/>
              </a:defRPr>
            </a:lvl1pPr>
            <a:lvl2pPr marL="457200" marR="0" lvl="1" indent="0" algn="l" rtl="0">
              <a:spcBef>
                <a:spcPts val="0"/>
              </a:spcBef>
              <a:buSzPts val="1500"/>
              <a:buNone/>
              <a:defRPr sz="1900" b="0" i="0" u="none" strike="noStrike" cap="none">
                <a:solidFill>
                  <a:schemeClr val="dk1"/>
                </a:solidFill>
                <a:latin typeface="Arial"/>
                <a:ea typeface="Arial"/>
                <a:cs typeface="Arial"/>
                <a:sym typeface="Arial"/>
              </a:defRPr>
            </a:lvl2pPr>
            <a:lvl3pPr marL="914400" marR="0" lvl="2" indent="0" algn="l" rtl="0">
              <a:spcBef>
                <a:spcPts val="0"/>
              </a:spcBef>
              <a:buSzPts val="1500"/>
              <a:buNone/>
              <a:defRPr sz="1900" b="0" i="0" u="none" strike="noStrike" cap="none">
                <a:solidFill>
                  <a:schemeClr val="dk1"/>
                </a:solidFill>
                <a:latin typeface="Arial"/>
                <a:ea typeface="Arial"/>
                <a:cs typeface="Arial"/>
                <a:sym typeface="Arial"/>
              </a:defRPr>
            </a:lvl3pPr>
            <a:lvl4pPr marL="1371600" marR="0" lvl="3" indent="0" algn="l" rtl="0">
              <a:spcBef>
                <a:spcPts val="0"/>
              </a:spcBef>
              <a:buSzPts val="1500"/>
              <a:buNone/>
              <a:defRPr sz="1900" b="0" i="0" u="none" strike="noStrike" cap="none">
                <a:solidFill>
                  <a:schemeClr val="dk1"/>
                </a:solidFill>
                <a:latin typeface="Arial"/>
                <a:ea typeface="Arial"/>
                <a:cs typeface="Arial"/>
                <a:sym typeface="Arial"/>
              </a:defRPr>
            </a:lvl4pPr>
            <a:lvl5pPr marL="1828800" marR="0" lvl="4" indent="0" algn="l" rtl="0">
              <a:spcBef>
                <a:spcPts val="0"/>
              </a:spcBef>
              <a:buSzPts val="1500"/>
              <a:buNone/>
              <a:defRPr sz="1900" b="0" i="0" u="none" strike="noStrike" cap="none">
                <a:solidFill>
                  <a:schemeClr val="dk1"/>
                </a:solidFill>
                <a:latin typeface="Arial"/>
                <a:ea typeface="Arial"/>
                <a:cs typeface="Arial"/>
                <a:sym typeface="Arial"/>
              </a:defRPr>
            </a:lvl5pPr>
            <a:lvl6pPr marL="2286000" marR="0" lvl="5" indent="0" algn="l" rtl="0">
              <a:spcBef>
                <a:spcPts val="0"/>
              </a:spcBef>
              <a:buSzPts val="1500"/>
              <a:buNone/>
              <a:defRPr sz="1900" b="0" i="0" u="none" strike="noStrike" cap="none">
                <a:solidFill>
                  <a:schemeClr val="dk1"/>
                </a:solidFill>
                <a:latin typeface="Arial"/>
                <a:ea typeface="Arial"/>
                <a:cs typeface="Arial"/>
                <a:sym typeface="Arial"/>
              </a:defRPr>
            </a:lvl6pPr>
            <a:lvl7pPr marL="2743200" marR="0" lvl="6" indent="0" algn="l" rtl="0">
              <a:spcBef>
                <a:spcPts val="0"/>
              </a:spcBef>
              <a:buSzPts val="1500"/>
              <a:buNone/>
              <a:defRPr sz="1900" b="0" i="0" u="none" strike="noStrike" cap="none">
                <a:solidFill>
                  <a:schemeClr val="dk1"/>
                </a:solidFill>
                <a:latin typeface="Arial"/>
                <a:ea typeface="Arial"/>
                <a:cs typeface="Arial"/>
                <a:sym typeface="Arial"/>
              </a:defRPr>
            </a:lvl7pPr>
            <a:lvl8pPr marL="3200400" marR="0" lvl="7" indent="0" algn="l" rtl="0">
              <a:spcBef>
                <a:spcPts val="0"/>
              </a:spcBef>
              <a:buSzPts val="1500"/>
              <a:buNone/>
              <a:defRPr sz="1900" b="0" i="0" u="none" strike="noStrike" cap="none">
                <a:solidFill>
                  <a:schemeClr val="dk1"/>
                </a:solidFill>
                <a:latin typeface="Arial"/>
                <a:ea typeface="Arial"/>
                <a:cs typeface="Arial"/>
                <a:sym typeface="Arial"/>
              </a:defRPr>
            </a:lvl8pPr>
            <a:lvl9pPr marL="3657600" marR="0" lvl="8" indent="0" algn="l" rtl="0">
              <a:spcBef>
                <a:spcPts val="0"/>
              </a:spcBef>
              <a:buSzPts val="1500"/>
              <a:buNone/>
              <a:defRPr sz="1900" b="0" i="0" u="none" strike="noStrike" cap="none">
                <a:solidFill>
                  <a:schemeClr val="dk1"/>
                </a:solidFill>
                <a:latin typeface="Arial"/>
                <a:ea typeface="Arial"/>
                <a:cs typeface="Arial"/>
                <a:sym typeface="Arial"/>
              </a:defRPr>
            </a:lvl9pPr>
          </a:lstStyle>
          <a:p>
            <a:endParaRPr/>
          </a:p>
        </p:txBody>
      </p:sp>
      <p:sp>
        <p:nvSpPr>
          <p:cNvPr id="195" name="Shape 195"/>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Only">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5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9pPr>
          </a:lstStyle>
          <a:p>
            <a:endParaRPr/>
          </a:p>
        </p:txBody>
      </p:sp>
      <p:sp>
        <p:nvSpPr>
          <p:cNvPr id="198" name="Shape 198"/>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500"/>
              <a:buNone/>
              <a:defRPr sz="800">
                <a:solidFill>
                  <a:schemeClr val="dk2"/>
                </a:solidFill>
                <a:latin typeface="Arial"/>
                <a:ea typeface="Arial"/>
                <a:cs typeface="Arial"/>
                <a:sym typeface="Arial"/>
              </a:defRPr>
            </a:lvl1pPr>
            <a:lvl2pPr marL="457200" marR="0" lvl="1" indent="0" algn="l" rtl="0">
              <a:spcBef>
                <a:spcPts val="0"/>
              </a:spcBef>
              <a:buSzPts val="1500"/>
              <a:buNone/>
              <a:defRPr sz="1900" b="0" i="0" u="none" strike="noStrike" cap="none">
                <a:solidFill>
                  <a:schemeClr val="dk1"/>
                </a:solidFill>
                <a:latin typeface="Arial"/>
                <a:ea typeface="Arial"/>
                <a:cs typeface="Arial"/>
                <a:sym typeface="Arial"/>
              </a:defRPr>
            </a:lvl2pPr>
            <a:lvl3pPr marL="914400" marR="0" lvl="2" indent="0" algn="l" rtl="0">
              <a:spcBef>
                <a:spcPts val="0"/>
              </a:spcBef>
              <a:buSzPts val="1500"/>
              <a:buNone/>
              <a:defRPr sz="1900" b="0" i="0" u="none" strike="noStrike" cap="none">
                <a:solidFill>
                  <a:schemeClr val="dk1"/>
                </a:solidFill>
                <a:latin typeface="Arial"/>
                <a:ea typeface="Arial"/>
                <a:cs typeface="Arial"/>
                <a:sym typeface="Arial"/>
              </a:defRPr>
            </a:lvl3pPr>
            <a:lvl4pPr marL="1371600" marR="0" lvl="3" indent="0" algn="l" rtl="0">
              <a:spcBef>
                <a:spcPts val="0"/>
              </a:spcBef>
              <a:buSzPts val="1500"/>
              <a:buNone/>
              <a:defRPr sz="1900" b="0" i="0" u="none" strike="noStrike" cap="none">
                <a:solidFill>
                  <a:schemeClr val="dk1"/>
                </a:solidFill>
                <a:latin typeface="Arial"/>
                <a:ea typeface="Arial"/>
                <a:cs typeface="Arial"/>
                <a:sym typeface="Arial"/>
              </a:defRPr>
            </a:lvl4pPr>
            <a:lvl5pPr marL="1828800" marR="0" lvl="4" indent="0" algn="l" rtl="0">
              <a:spcBef>
                <a:spcPts val="0"/>
              </a:spcBef>
              <a:buSzPts val="1500"/>
              <a:buNone/>
              <a:defRPr sz="1900" b="0" i="0" u="none" strike="noStrike" cap="none">
                <a:solidFill>
                  <a:schemeClr val="dk1"/>
                </a:solidFill>
                <a:latin typeface="Arial"/>
                <a:ea typeface="Arial"/>
                <a:cs typeface="Arial"/>
                <a:sym typeface="Arial"/>
              </a:defRPr>
            </a:lvl5pPr>
            <a:lvl6pPr marL="2286000" marR="0" lvl="5" indent="0" algn="l" rtl="0">
              <a:spcBef>
                <a:spcPts val="0"/>
              </a:spcBef>
              <a:buSzPts val="1500"/>
              <a:buNone/>
              <a:defRPr sz="1900" b="0" i="0" u="none" strike="noStrike" cap="none">
                <a:solidFill>
                  <a:schemeClr val="dk1"/>
                </a:solidFill>
                <a:latin typeface="Arial"/>
                <a:ea typeface="Arial"/>
                <a:cs typeface="Arial"/>
                <a:sym typeface="Arial"/>
              </a:defRPr>
            </a:lvl6pPr>
            <a:lvl7pPr marL="2743200" marR="0" lvl="6" indent="0" algn="l" rtl="0">
              <a:spcBef>
                <a:spcPts val="0"/>
              </a:spcBef>
              <a:buSzPts val="1500"/>
              <a:buNone/>
              <a:defRPr sz="1900" b="0" i="0" u="none" strike="noStrike" cap="none">
                <a:solidFill>
                  <a:schemeClr val="dk1"/>
                </a:solidFill>
                <a:latin typeface="Arial"/>
                <a:ea typeface="Arial"/>
                <a:cs typeface="Arial"/>
                <a:sym typeface="Arial"/>
              </a:defRPr>
            </a:lvl7pPr>
            <a:lvl8pPr marL="3200400" marR="0" lvl="7" indent="0" algn="l" rtl="0">
              <a:spcBef>
                <a:spcPts val="0"/>
              </a:spcBef>
              <a:buSzPts val="1500"/>
              <a:buNone/>
              <a:defRPr sz="1900" b="0" i="0" u="none" strike="noStrike" cap="none">
                <a:solidFill>
                  <a:schemeClr val="dk1"/>
                </a:solidFill>
                <a:latin typeface="Arial"/>
                <a:ea typeface="Arial"/>
                <a:cs typeface="Arial"/>
                <a:sym typeface="Arial"/>
              </a:defRPr>
            </a:lvl8pPr>
            <a:lvl9pPr marL="3657600" marR="0" lvl="8" indent="0" algn="l" rtl="0">
              <a:spcBef>
                <a:spcPts val="0"/>
              </a:spcBef>
              <a:buSzPts val="1500"/>
              <a:buNone/>
              <a:defRPr sz="1900" b="0" i="0" u="none" strike="noStrike" cap="none">
                <a:solidFill>
                  <a:schemeClr val="dk1"/>
                </a:solidFill>
                <a:latin typeface="Arial"/>
                <a:ea typeface="Arial"/>
                <a:cs typeface="Arial"/>
                <a:sym typeface="Arial"/>
              </a:defRPr>
            </a:lvl9pPr>
          </a:lstStyle>
          <a:p>
            <a:endParaRPr/>
          </a:p>
        </p:txBody>
      </p:sp>
      <p:sp>
        <p:nvSpPr>
          <p:cNvPr id="199" name="Shape 199"/>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Animated Logo">
    <p:bg>
      <p:bgPr>
        <a:solidFill>
          <a:schemeClr val="lt1"/>
        </a:solidFill>
        <a:effectLst/>
      </p:bgPr>
    </p:bg>
    <p:spTree>
      <p:nvGrpSpPr>
        <p:cNvPr id="1" name="Shape 200"/>
        <p:cNvGrpSpPr/>
        <p:nvPr/>
      </p:nvGrpSpPr>
      <p:grpSpPr>
        <a:xfrm>
          <a:off x="0" y="0"/>
          <a:ext cx="0" cy="0"/>
          <a:chOff x="0" y="0"/>
          <a:chExt cx="0" cy="0"/>
        </a:xfrm>
      </p:grpSpPr>
      <p:sp>
        <p:nvSpPr>
          <p:cNvPr id="201" name="Shape 201"/>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500"/>
              <a:buNone/>
              <a:defRPr sz="800">
                <a:latin typeface="Arial"/>
                <a:ea typeface="Arial"/>
                <a:cs typeface="Arial"/>
                <a:sym typeface="Arial"/>
              </a:defRPr>
            </a:lvl1pPr>
            <a:lvl2pPr marL="457200" marR="0" lvl="1" indent="0" algn="l" rtl="0">
              <a:spcBef>
                <a:spcPts val="0"/>
              </a:spcBef>
              <a:buSzPts val="1500"/>
              <a:buNone/>
              <a:defRPr sz="1900" b="0" i="0" u="none" strike="noStrike" cap="none">
                <a:solidFill>
                  <a:schemeClr val="dk1"/>
                </a:solidFill>
                <a:latin typeface="Arial"/>
                <a:ea typeface="Arial"/>
                <a:cs typeface="Arial"/>
                <a:sym typeface="Arial"/>
              </a:defRPr>
            </a:lvl2pPr>
            <a:lvl3pPr marL="914400" marR="0" lvl="2" indent="0" algn="l" rtl="0">
              <a:spcBef>
                <a:spcPts val="0"/>
              </a:spcBef>
              <a:buSzPts val="1500"/>
              <a:buNone/>
              <a:defRPr sz="1900" b="0" i="0" u="none" strike="noStrike" cap="none">
                <a:solidFill>
                  <a:schemeClr val="dk1"/>
                </a:solidFill>
                <a:latin typeface="Arial"/>
                <a:ea typeface="Arial"/>
                <a:cs typeface="Arial"/>
                <a:sym typeface="Arial"/>
              </a:defRPr>
            </a:lvl3pPr>
            <a:lvl4pPr marL="1371600" marR="0" lvl="3" indent="0" algn="l" rtl="0">
              <a:spcBef>
                <a:spcPts val="0"/>
              </a:spcBef>
              <a:buSzPts val="1500"/>
              <a:buNone/>
              <a:defRPr sz="1900" b="0" i="0" u="none" strike="noStrike" cap="none">
                <a:solidFill>
                  <a:schemeClr val="dk1"/>
                </a:solidFill>
                <a:latin typeface="Arial"/>
                <a:ea typeface="Arial"/>
                <a:cs typeface="Arial"/>
                <a:sym typeface="Arial"/>
              </a:defRPr>
            </a:lvl4pPr>
            <a:lvl5pPr marL="1828800" marR="0" lvl="4" indent="0" algn="l" rtl="0">
              <a:spcBef>
                <a:spcPts val="0"/>
              </a:spcBef>
              <a:buSzPts val="1500"/>
              <a:buNone/>
              <a:defRPr sz="1900" b="0" i="0" u="none" strike="noStrike" cap="none">
                <a:solidFill>
                  <a:schemeClr val="dk1"/>
                </a:solidFill>
                <a:latin typeface="Arial"/>
                <a:ea typeface="Arial"/>
                <a:cs typeface="Arial"/>
                <a:sym typeface="Arial"/>
              </a:defRPr>
            </a:lvl5pPr>
            <a:lvl6pPr marL="2286000" marR="0" lvl="5" indent="0" algn="l" rtl="0">
              <a:spcBef>
                <a:spcPts val="0"/>
              </a:spcBef>
              <a:buSzPts val="1500"/>
              <a:buNone/>
              <a:defRPr sz="1900" b="0" i="0" u="none" strike="noStrike" cap="none">
                <a:solidFill>
                  <a:schemeClr val="dk1"/>
                </a:solidFill>
                <a:latin typeface="Arial"/>
                <a:ea typeface="Arial"/>
                <a:cs typeface="Arial"/>
                <a:sym typeface="Arial"/>
              </a:defRPr>
            </a:lvl6pPr>
            <a:lvl7pPr marL="2743200" marR="0" lvl="6" indent="0" algn="l" rtl="0">
              <a:spcBef>
                <a:spcPts val="0"/>
              </a:spcBef>
              <a:buSzPts val="1500"/>
              <a:buNone/>
              <a:defRPr sz="1900" b="0" i="0" u="none" strike="noStrike" cap="none">
                <a:solidFill>
                  <a:schemeClr val="dk1"/>
                </a:solidFill>
                <a:latin typeface="Arial"/>
                <a:ea typeface="Arial"/>
                <a:cs typeface="Arial"/>
                <a:sym typeface="Arial"/>
              </a:defRPr>
            </a:lvl7pPr>
            <a:lvl8pPr marL="3200400" marR="0" lvl="7" indent="0" algn="l" rtl="0">
              <a:spcBef>
                <a:spcPts val="0"/>
              </a:spcBef>
              <a:buSzPts val="1500"/>
              <a:buNone/>
              <a:defRPr sz="1900" b="0" i="0" u="none" strike="noStrike" cap="none">
                <a:solidFill>
                  <a:schemeClr val="dk1"/>
                </a:solidFill>
                <a:latin typeface="Arial"/>
                <a:ea typeface="Arial"/>
                <a:cs typeface="Arial"/>
                <a:sym typeface="Arial"/>
              </a:defRPr>
            </a:lvl8pPr>
            <a:lvl9pPr marL="3657600" marR="0" lvl="8" indent="0" algn="l" rtl="0">
              <a:spcBef>
                <a:spcPts val="0"/>
              </a:spcBef>
              <a:buSzPts val="1500"/>
              <a:buNone/>
              <a:defRPr sz="1900" b="0" i="0" u="none" strike="noStrike" cap="none">
                <a:solidFill>
                  <a:schemeClr val="dk1"/>
                </a:solidFill>
                <a:latin typeface="Arial"/>
                <a:ea typeface="Arial"/>
                <a:cs typeface="Arial"/>
                <a:sym typeface="Arial"/>
              </a:defRPr>
            </a:lvl9pPr>
          </a:lstStyle>
          <a:p>
            <a:endParaRPr/>
          </a:p>
        </p:txBody>
      </p:sp>
      <p:sp>
        <p:nvSpPr>
          <p:cNvPr id="202" name="Shape 202"/>
          <p:cNvSpPr txBox="1">
            <a:spLocks noGrp="1"/>
          </p:cNvSpPr>
          <p:nvPr>
            <p:ph type="sldNum" idx="12"/>
          </p:nvPr>
        </p:nvSpPr>
        <p:spPr>
          <a:xfrm>
            <a:off x="10668001"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latin typeface="Arial"/>
                <a:ea typeface="Arial"/>
                <a:cs typeface="Arial"/>
                <a:sym typeface="Arial"/>
              </a:rPr>
              <a:t>‹#›</a:t>
            </a:fld>
            <a:endParaRPr lang="en-US" sz="800">
              <a:latin typeface="Arial"/>
              <a:ea typeface="Arial"/>
              <a:cs typeface="Arial"/>
              <a:sym typeface="Arial"/>
            </a:endParaRPr>
          </a:p>
        </p:txBody>
      </p:sp>
      <p:sp>
        <p:nvSpPr>
          <p:cNvPr id="203" name="Shape 203"/>
          <p:cNvSpPr/>
          <p:nvPr/>
        </p:nvSpPr>
        <p:spPr>
          <a:xfrm flipH="1">
            <a:off x="2803208" y="3419856"/>
            <a:ext cx="6867300" cy="3438000"/>
          </a:xfrm>
          <a:prstGeom prst="triangle">
            <a:avLst>
              <a:gd name="adj" fmla="val 50000"/>
            </a:avLst>
          </a:prstGeom>
          <a:solidFill>
            <a:srgbClr val="006446"/>
          </a:solidFill>
          <a:ln>
            <a:noFill/>
          </a:ln>
        </p:spPr>
        <p:txBody>
          <a:bodyPr wrap="square" lIns="91425" tIns="45700" rIns="91425" bIns="45700" anchor="t" anchorCtr="0">
            <a:noAutofit/>
          </a:bodyPr>
          <a:lstStyle/>
          <a:p>
            <a:pPr marL="0" marR="0" lvl="0" indent="0" algn="l" rtl="0">
              <a:spcBef>
                <a:spcPts val="0"/>
              </a:spcBef>
              <a:buNone/>
            </a:pPr>
            <a:endParaRPr sz="1900">
              <a:solidFill>
                <a:schemeClr val="dk1"/>
              </a:solidFill>
              <a:latin typeface="Arial"/>
              <a:ea typeface="Arial"/>
              <a:cs typeface="Arial"/>
              <a:sym typeface="Arial"/>
            </a:endParaRPr>
          </a:p>
        </p:txBody>
      </p:sp>
      <p:sp>
        <p:nvSpPr>
          <p:cNvPr id="204" name="Shape 204"/>
          <p:cNvSpPr/>
          <p:nvPr/>
        </p:nvSpPr>
        <p:spPr>
          <a:xfrm rot="-5400000" flipH="1">
            <a:off x="3041848" y="233528"/>
            <a:ext cx="12204300" cy="6096000"/>
          </a:xfrm>
          <a:prstGeom prst="triangle">
            <a:avLst>
              <a:gd name="adj" fmla="val 50000"/>
            </a:avLst>
          </a:prstGeom>
          <a:solidFill>
            <a:srgbClr val="008A44"/>
          </a:solidFill>
          <a:ln>
            <a:noFill/>
          </a:ln>
        </p:spPr>
        <p:txBody>
          <a:bodyPr wrap="square" lIns="91425" tIns="45700" rIns="91425" bIns="45700" anchor="t" anchorCtr="0">
            <a:noAutofit/>
          </a:bodyPr>
          <a:lstStyle/>
          <a:p>
            <a:pPr marL="0" marR="0" lvl="0" indent="0" algn="l" rtl="0">
              <a:spcBef>
                <a:spcPts val="0"/>
              </a:spcBef>
              <a:buNone/>
            </a:pPr>
            <a:endParaRPr sz="1900">
              <a:solidFill>
                <a:schemeClr val="dk1"/>
              </a:solidFill>
              <a:latin typeface="Arial"/>
              <a:ea typeface="Arial"/>
              <a:cs typeface="Arial"/>
              <a:sym typeface="Arial"/>
            </a:endParaRPr>
          </a:p>
        </p:txBody>
      </p:sp>
      <p:sp>
        <p:nvSpPr>
          <p:cNvPr id="205" name="Shape 205"/>
          <p:cNvSpPr/>
          <p:nvPr/>
        </p:nvSpPr>
        <p:spPr>
          <a:xfrm rot="10800000" flipH="1">
            <a:off x="2512347" y="145"/>
            <a:ext cx="6867300" cy="3438000"/>
          </a:xfrm>
          <a:prstGeom prst="triangle">
            <a:avLst>
              <a:gd name="adj" fmla="val 50000"/>
            </a:avLst>
          </a:prstGeom>
          <a:solidFill>
            <a:srgbClr val="00C425"/>
          </a:solidFill>
          <a:ln>
            <a:noFill/>
          </a:ln>
        </p:spPr>
        <p:txBody>
          <a:bodyPr wrap="square" lIns="91425" tIns="45700" rIns="91425" bIns="45700" anchor="t" anchorCtr="0">
            <a:noAutofit/>
          </a:bodyPr>
          <a:lstStyle/>
          <a:p>
            <a:pPr marL="0" marR="0" lvl="0" indent="0" algn="l" rtl="0">
              <a:spcBef>
                <a:spcPts val="0"/>
              </a:spcBef>
              <a:buNone/>
            </a:pPr>
            <a:endParaRPr sz="1900">
              <a:solidFill>
                <a:schemeClr val="dk1"/>
              </a:solidFill>
              <a:latin typeface="Arial"/>
              <a:ea typeface="Arial"/>
              <a:cs typeface="Arial"/>
              <a:sym typeface="Arial"/>
            </a:endParaRPr>
          </a:p>
        </p:txBody>
      </p:sp>
      <p:sp>
        <p:nvSpPr>
          <p:cNvPr id="206" name="Shape 206"/>
          <p:cNvSpPr/>
          <p:nvPr/>
        </p:nvSpPr>
        <p:spPr>
          <a:xfrm rot="5400000" flipH="1">
            <a:off x="-3063150" y="535763"/>
            <a:ext cx="12222300" cy="6096000"/>
          </a:xfrm>
          <a:prstGeom prst="triangle">
            <a:avLst>
              <a:gd name="adj" fmla="val 50000"/>
            </a:avLst>
          </a:prstGeom>
          <a:solidFill>
            <a:schemeClr val="accent1"/>
          </a:solidFill>
          <a:ln>
            <a:noFill/>
          </a:ln>
        </p:spPr>
        <p:txBody>
          <a:bodyPr wrap="square" lIns="91425" tIns="45700" rIns="91425" bIns="45700" anchor="t" anchorCtr="0">
            <a:noAutofit/>
          </a:bodyPr>
          <a:lstStyle/>
          <a:p>
            <a:pPr marL="0" marR="0" lvl="0" indent="0" algn="l" rtl="0">
              <a:spcBef>
                <a:spcPts val="0"/>
              </a:spcBef>
              <a:buNone/>
            </a:pPr>
            <a:endParaRPr sz="1900">
              <a:solidFill>
                <a:schemeClr val="dk1"/>
              </a:solidFill>
              <a:latin typeface="Arial"/>
              <a:ea typeface="Arial"/>
              <a:cs typeface="Arial"/>
              <a:sym typeface="Arial"/>
            </a:endParaRPr>
          </a:p>
        </p:txBody>
      </p:sp>
      <p:sp>
        <p:nvSpPr>
          <p:cNvPr id="207" name="Shape 207"/>
          <p:cNvSpPr/>
          <p:nvPr/>
        </p:nvSpPr>
        <p:spPr>
          <a:xfrm>
            <a:off x="1" y="0"/>
            <a:ext cx="5730000" cy="6858000"/>
          </a:xfrm>
          <a:prstGeom prst="rect">
            <a:avLst/>
          </a:pr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208" name="Shape 208"/>
          <p:cNvSpPr/>
          <p:nvPr/>
        </p:nvSpPr>
        <p:spPr>
          <a:xfrm>
            <a:off x="6462141" y="0"/>
            <a:ext cx="5730000" cy="6858000"/>
          </a:xfrm>
          <a:prstGeom prst="rect">
            <a:avLst/>
          </a:pr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209" name="Shape 209"/>
          <p:cNvSpPr/>
          <p:nvPr/>
        </p:nvSpPr>
        <p:spPr>
          <a:xfrm>
            <a:off x="0" y="-2820624"/>
            <a:ext cx="12192000" cy="5878800"/>
          </a:xfrm>
          <a:prstGeom prst="rect">
            <a:avLst/>
          </a:pr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210" name="Shape 210"/>
          <p:cNvSpPr/>
          <p:nvPr/>
        </p:nvSpPr>
        <p:spPr>
          <a:xfrm>
            <a:off x="0" y="3799736"/>
            <a:ext cx="12192000" cy="5895300"/>
          </a:xfrm>
          <a:prstGeom prst="rect">
            <a:avLst/>
          </a:pr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211" name="Shape 211"/>
          <p:cNvSpPr/>
          <p:nvPr/>
        </p:nvSpPr>
        <p:spPr>
          <a:xfrm>
            <a:off x="5638800" y="2971800"/>
            <a:ext cx="914400" cy="914400"/>
          </a:xfrm>
          <a:prstGeom prst="rect">
            <a:avLst/>
          </a:pr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212" name="Shape 212"/>
          <p:cNvSpPr/>
          <p:nvPr/>
        </p:nvSpPr>
        <p:spPr>
          <a:xfrm>
            <a:off x="5358607" y="3149598"/>
            <a:ext cx="2514300" cy="512700"/>
          </a:xfrm>
          <a:custGeom>
            <a:avLst/>
            <a:gdLst/>
            <a:ahLst/>
            <a:cxnLst/>
            <a:rect l="0" t="0" r="0" b="0"/>
            <a:pathLst>
              <a:path w="120000" h="120000" extrusionOk="0">
                <a:moveTo>
                  <a:pt x="120000" y="48394"/>
                </a:moveTo>
                <a:cubicBezTo>
                  <a:pt x="113830" y="76156"/>
                  <a:pt x="113830" y="76156"/>
                  <a:pt x="113830" y="76156"/>
                </a:cubicBezTo>
                <a:cubicBezTo>
                  <a:pt x="120000" y="103919"/>
                  <a:pt x="120000" y="103919"/>
                  <a:pt x="120000" y="103919"/>
                </a:cubicBezTo>
                <a:cubicBezTo>
                  <a:pt x="120000" y="120000"/>
                  <a:pt x="120000" y="120000"/>
                  <a:pt x="120000" y="120000"/>
                </a:cubicBezTo>
                <a:cubicBezTo>
                  <a:pt x="119784" y="120000"/>
                  <a:pt x="119784" y="120000"/>
                  <a:pt x="119784" y="120000"/>
                </a:cubicBezTo>
                <a:cubicBezTo>
                  <a:pt x="110622" y="79039"/>
                  <a:pt x="110622" y="79039"/>
                  <a:pt x="110622" y="79039"/>
                </a:cubicBezTo>
                <a:cubicBezTo>
                  <a:pt x="110622" y="118027"/>
                  <a:pt x="110622" y="118027"/>
                  <a:pt x="110622" y="118027"/>
                </a:cubicBezTo>
                <a:cubicBezTo>
                  <a:pt x="107969" y="118027"/>
                  <a:pt x="107969" y="118027"/>
                  <a:pt x="107969" y="118027"/>
                </a:cubicBezTo>
                <a:cubicBezTo>
                  <a:pt x="107969" y="0"/>
                  <a:pt x="107969" y="0"/>
                  <a:pt x="107969" y="0"/>
                </a:cubicBezTo>
                <a:cubicBezTo>
                  <a:pt x="110622" y="0"/>
                  <a:pt x="110622" y="0"/>
                  <a:pt x="110622" y="0"/>
                </a:cubicBezTo>
                <a:cubicBezTo>
                  <a:pt x="110622" y="73729"/>
                  <a:pt x="110622" y="73729"/>
                  <a:pt x="110622" y="73729"/>
                </a:cubicBezTo>
                <a:cubicBezTo>
                  <a:pt x="119753" y="32768"/>
                  <a:pt x="119753" y="32768"/>
                  <a:pt x="119753" y="32768"/>
                </a:cubicBezTo>
                <a:cubicBezTo>
                  <a:pt x="120000" y="32768"/>
                  <a:pt x="120000" y="32768"/>
                  <a:pt x="120000" y="32768"/>
                </a:cubicBezTo>
                <a:lnTo>
                  <a:pt x="120000" y="48394"/>
                </a:lnTo>
                <a:close/>
                <a:moveTo>
                  <a:pt x="0" y="118027"/>
                </a:moveTo>
                <a:cubicBezTo>
                  <a:pt x="13573" y="118027"/>
                  <a:pt x="13573" y="118027"/>
                  <a:pt x="13573" y="118027"/>
                </a:cubicBezTo>
                <a:cubicBezTo>
                  <a:pt x="13573" y="104829"/>
                  <a:pt x="13573" y="104829"/>
                  <a:pt x="13573" y="104829"/>
                </a:cubicBezTo>
                <a:cubicBezTo>
                  <a:pt x="2776" y="104829"/>
                  <a:pt x="2776" y="104829"/>
                  <a:pt x="2776" y="104829"/>
                </a:cubicBezTo>
                <a:cubicBezTo>
                  <a:pt x="2776" y="3944"/>
                  <a:pt x="2776" y="3944"/>
                  <a:pt x="2776" y="3944"/>
                </a:cubicBezTo>
                <a:cubicBezTo>
                  <a:pt x="0" y="3944"/>
                  <a:pt x="0" y="3944"/>
                  <a:pt x="0" y="3944"/>
                </a:cubicBezTo>
                <a:lnTo>
                  <a:pt x="0" y="118027"/>
                </a:lnTo>
                <a:close/>
                <a:moveTo>
                  <a:pt x="22951" y="33072"/>
                </a:moveTo>
                <a:cubicBezTo>
                  <a:pt x="18786" y="33072"/>
                  <a:pt x="14992" y="49608"/>
                  <a:pt x="14992" y="76460"/>
                </a:cubicBezTo>
                <a:cubicBezTo>
                  <a:pt x="14992" y="102553"/>
                  <a:pt x="18478" y="119848"/>
                  <a:pt x="23475" y="119848"/>
                </a:cubicBezTo>
                <a:cubicBezTo>
                  <a:pt x="25696" y="119848"/>
                  <a:pt x="27763" y="117117"/>
                  <a:pt x="29614" y="110442"/>
                </a:cubicBezTo>
                <a:cubicBezTo>
                  <a:pt x="29614" y="96333"/>
                  <a:pt x="29614" y="96333"/>
                  <a:pt x="29614" y="96333"/>
                </a:cubicBezTo>
                <a:cubicBezTo>
                  <a:pt x="27670" y="104374"/>
                  <a:pt x="25511" y="107863"/>
                  <a:pt x="23568" y="107863"/>
                </a:cubicBezTo>
                <a:cubicBezTo>
                  <a:pt x="20544" y="107863"/>
                  <a:pt x="17892" y="98609"/>
                  <a:pt x="17645" y="81466"/>
                </a:cubicBezTo>
                <a:cubicBezTo>
                  <a:pt x="30323" y="81466"/>
                  <a:pt x="30323" y="81466"/>
                  <a:pt x="30323" y="81466"/>
                </a:cubicBezTo>
                <a:cubicBezTo>
                  <a:pt x="30354" y="79797"/>
                  <a:pt x="30447" y="76156"/>
                  <a:pt x="30447" y="74791"/>
                </a:cubicBezTo>
                <a:cubicBezTo>
                  <a:pt x="30447" y="47332"/>
                  <a:pt x="27084" y="33072"/>
                  <a:pt x="22951" y="33072"/>
                </a:cubicBezTo>
                <a:close/>
                <a:moveTo>
                  <a:pt x="22982" y="44905"/>
                </a:moveTo>
                <a:cubicBezTo>
                  <a:pt x="25357" y="44905"/>
                  <a:pt x="27732" y="52338"/>
                  <a:pt x="27825" y="70088"/>
                </a:cubicBezTo>
                <a:cubicBezTo>
                  <a:pt x="17645" y="70088"/>
                  <a:pt x="17645" y="70088"/>
                  <a:pt x="17645" y="70088"/>
                </a:cubicBezTo>
                <a:cubicBezTo>
                  <a:pt x="17799" y="56434"/>
                  <a:pt x="19958" y="44905"/>
                  <a:pt x="22982" y="44905"/>
                </a:cubicBezTo>
                <a:close/>
                <a:moveTo>
                  <a:pt x="67650" y="33072"/>
                </a:moveTo>
                <a:cubicBezTo>
                  <a:pt x="65398" y="33072"/>
                  <a:pt x="63763" y="38836"/>
                  <a:pt x="62776" y="47484"/>
                </a:cubicBezTo>
                <a:cubicBezTo>
                  <a:pt x="61974" y="38230"/>
                  <a:pt x="60462" y="33072"/>
                  <a:pt x="58056" y="33072"/>
                </a:cubicBezTo>
                <a:cubicBezTo>
                  <a:pt x="55958" y="33072"/>
                  <a:pt x="54385" y="38988"/>
                  <a:pt x="53521" y="47029"/>
                </a:cubicBezTo>
                <a:cubicBezTo>
                  <a:pt x="53460" y="47029"/>
                  <a:pt x="53460" y="47029"/>
                  <a:pt x="53460" y="47029"/>
                </a:cubicBezTo>
                <a:cubicBezTo>
                  <a:pt x="53151" y="34740"/>
                  <a:pt x="53151" y="34740"/>
                  <a:pt x="53151" y="34740"/>
                </a:cubicBezTo>
                <a:cubicBezTo>
                  <a:pt x="51053" y="34740"/>
                  <a:pt x="51053" y="34740"/>
                  <a:pt x="51053" y="34740"/>
                </a:cubicBezTo>
                <a:cubicBezTo>
                  <a:pt x="51053" y="118027"/>
                  <a:pt x="51053" y="118027"/>
                  <a:pt x="51053" y="118027"/>
                </a:cubicBezTo>
                <a:cubicBezTo>
                  <a:pt x="53737" y="118027"/>
                  <a:pt x="53737" y="118027"/>
                  <a:pt x="53737" y="118027"/>
                </a:cubicBezTo>
                <a:cubicBezTo>
                  <a:pt x="53737" y="65385"/>
                  <a:pt x="53737" y="65385"/>
                  <a:pt x="53737" y="65385"/>
                </a:cubicBezTo>
                <a:cubicBezTo>
                  <a:pt x="53737" y="55221"/>
                  <a:pt x="55033" y="45663"/>
                  <a:pt x="57377" y="45663"/>
                </a:cubicBezTo>
                <a:cubicBezTo>
                  <a:pt x="59691" y="45663"/>
                  <a:pt x="60678" y="52338"/>
                  <a:pt x="60678" y="64323"/>
                </a:cubicBezTo>
                <a:cubicBezTo>
                  <a:pt x="60678" y="118027"/>
                  <a:pt x="60678" y="118027"/>
                  <a:pt x="60678" y="118027"/>
                </a:cubicBezTo>
                <a:cubicBezTo>
                  <a:pt x="63393" y="118027"/>
                  <a:pt x="63393" y="118027"/>
                  <a:pt x="63393" y="118027"/>
                </a:cubicBezTo>
                <a:cubicBezTo>
                  <a:pt x="63393" y="64475"/>
                  <a:pt x="63393" y="64475"/>
                  <a:pt x="63393" y="64475"/>
                </a:cubicBezTo>
                <a:cubicBezTo>
                  <a:pt x="63393" y="54766"/>
                  <a:pt x="64688" y="45663"/>
                  <a:pt x="67002" y="45663"/>
                </a:cubicBezTo>
                <a:cubicBezTo>
                  <a:pt x="69316" y="45663"/>
                  <a:pt x="70303" y="52338"/>
                  <a:pt x="70303" y="64323"/>
                </a:cubicBezTo>
                <a:cubicBezTo>
                  <a:pt x="70303" y="118027"/>
                  <a:pt x="70303" y="118027"/>
                  <a:pt x="70303" y="118027"/>
                </a:cubicBezTo>
                <a:cubicBezTo>
                  <a:pt x="73017" y="118027"/>
                  <a:pt x="73017" y="118027"/>
                  <a:pt x="73017" y="118027"/>
                </a:cubicBezTo>
                <a:cubicBezTo>
                  <a:pt x="73017" y="62503"/>
                  <a:pt x="73017" y="62503"/>
                  <a:pt x="73017" y="62503"/>
                </a:cubicBezTo>
                <a:cubicBezTo>
                  <a:pt x="73017" y="45056"/>
                  <a:pt x="71352" y="33072"/>
                  <a:pt x="67650" y="33072"/>
                </a:cubicBezTo>
                <a:close/>
                <a:moveTo>
                  <a:pt x="83907" y="33072"/>
                </a:moveTo>
                <a:cubicBezTo>
                  <a:pt x="79866" y="33072"/>
                  <a:pt x="76102" y="49759"/>
                  <a:pt x="76102" y="76460"/>
                </a:cubicBezTo>
                <a:cubicBezTo>
                  <a:pt x="76102" y="102857"/>
                  <a:pt x="79866" y="119848"/>
                  <a:pt x="83907" y="119848"/>
                </a:cubicBezTo>
                <a:cubicBezTo>
                  <a:pt x="86437" y="119848"/>
                  <a:pt x="88843" y="113931"/>
                  <a:pt x="90107" y="102402"/>
                </a:cubicBezTo>
                <a:cubicBezTo>
                  <a:pt x="90138" y="102402"/>
                  <a:pt x="90138" y="102402"/>
                  <a:pt x="90138" y="102402"/>
                </a:cubicBezTo>
                <a:cubicBezTo>
                  <a:pt x="90447" y="118027"/>
                  <a:pt x="90447" y="118027"/>
                  <a:pt x="90447" y="118027"/>
                </a:cubicBezTo>
                <a:cubicBezTo>
                  <a:pt x="92668" y="118027"/>
                  <a:pt x="92668" y="118027"/>
                  <a:pt x="92668" y="118027"/>
                </a:cubicBezTo>
                <a:cubicBezTo>
                  <a:pt x="92668" y="34740"/>
                  <a:pt x="92668" y="34740"/>
                  <a:pt x="92668" y="34740"/>
                </a:cubicBezTo>
                <a:cubicBezTo>
                  <a:pt x="90447" y="34740"/>
                  <a:pt x="90447" y="34740"/>
                  <a:pt x="90447" y="34740"/>
                </a:cubicBezTo>
                <a:cubicBezTo>
                  <a:pt x="90138" y="50214"/>
                  <a:pt x="90138" y="50214"/>
                  <a:pt x="90138" y="50214"/>
                </a:cubicBezTo>
                <a:cubicBezTo>
                  <a:pt x="90107" y="50214"/>
                  <a:pt x="90107" y="50214"/>
                  <a:pt x="90107" y="50214"/>
                </a:cubicBezTo>
                <a:cubicBezTo>
                  <a:pt x="88843" y="38836"/>
                  <a:pt x="86437" y="33072"/>
                  <a:pt x="83907" y="33072"/>
                </a:cubicBezTo>
                <a:close/>
                <a:moveTo>
                  <a:pt x="84401" y="45360"/>
                </a:moveTo>
                <a:cubicBezTo>
                  <a:pt x="87609" y="45360"/>
                  <a:pt x="90015" y="57951"/>
                  <a:pt x="90015" y="76308"/>
                </a:cubicBezTo>
                <a:cubicBezTo>
                  <a:pt x="90015" y="94664"/>
                  <a:pt x="87609" y="107408"/>
                  <a:pt x="84401" y="107408"/>
                </a:cubicBezTo>
                <a:cubicBezTo>
                  <a:pt x="81254" y="107408"/>
                  <a:pt x="78786" y="94816"/>
                  <a:pt x="78786" y="76460"/>
                </a:cubicBezTo>
                <a:cubicBezTo>
                  <a:pt x="78786" y="57800"/>
                  <a:pt x="81254" y="45360"/>
                  <a:pt x="84401" y="45360"/>
                </a:cubicBezTo>
                <a:close/>
                <a:moveTo>
                  <a:pt x="104143" y="33830"/>
                </a:moveTo>
                <a:cubicBezTo>
                  <a:pt x="102694" y="33830"/>
                  <a:pt x="100442" y="37168"/>
                  <a:pt x="99300" y="47939"/>
                </a:cubicBezTo>
                <a:cubicBezTo>
                  <a:pt x="99269" y="47939"/>
                  <a:pt x="99269" y="47939"/>
                  <a:pt x="99269" y="47939"/>
                </a:cubicBezTo>
                <a:cubicBezTo>
                  <a:pt x="98992" y="34740"/>
                  <a:pt x="98992" y="34740"/>
                  <a:pt x="98992" y="34740"/>
                </a:cubicBezTo>
                <a:cubicBezTo>
                  <a:pt x="96802" y="34740"/>
                  <a:pt x="96802" y="34740"/>
                  <a:pt x="96802" y="34740"/>
                </a:cubicBezTo>
                <a:cubicBezTo>
                  <a:pt x="96802" y="118027"/>
                  <a:pt x="96802" y="118027"/>
                  <a:pt x="96802" y="118027"/>
                </a:cubicBezTo>
                <a:cubicBezTo>
                  <a:pt x="99516" y="118027"/>
                  <a:pt x="99516" y="118027"/>
                  <a:pt x="99516" y="118027"/>
                </a:cubicBezTo>
                <a:cubicBezTo>
                  <a:pt x="99516" y="70088"/>
                  <a:pt x="99516" y="70088"/>
                  <a:pt x="99516" y="70088"/>
                </a:cubicBezTo>
                <a:cubicBezTo>
                  <a:pt x="99516" y="50670"/>
                  <a:pt x="102694" y="44753"/>
                  <a:pt x="105285" y="47332"/>
                </a:cubicBezTo>
                <a:cubicBezTo>
                  <a:pt x="105285" y="34285"/>
                  <a:pt x="105285" y="34285"/>
                  <a:pt x="105285" y="34285"/>
                </a:cubicBezTo>
                <a:cubicBezTo>
                  <a:pt x="104946" y="33982"/>
                  <a:pt x="104606" y="33830"/>
                  <a:pt x="104143" y="33830"/>
                </a:cubicBezTo>
                <a:close/>
                <a:moveTo>
                  <a:pt x="47568" y="32768"/>
                </a:moveTo>
                <a:cubicBezTo>
                  <a:pt x="47352" y="32768"/>
                  <a:pt x="47352" y="32768"/>
                  <a:pt x="47352" y="32768"/>
                </a:cubicBezTo>
                <a:cubicBezTo>
                  <a:pt x="40287" y="67509"/>
                  <a:pt x="40287" y="67509"/>
                  <a:pt x="40287" y="67509"/>
                </a:cubicBezTo>
                <a:cubicBezTo>
                  <a:pt x="33223" y="32768"/>
                  <a:pt x="33223" y="32768"/>
                  <a:pt x="33223" y="32768"/>
                </a:cubicBezTo>
                <a:cubicBezTo>
                  <a:pt x="33007" y="32768"/>
                  <a:pt x="33007" y="32768"/>
                  <a:pt x="33007" y="32768"/>
                </a:cubicBezTo>
                <a:cubicBezTo>
                  <a:pt x="33007" y="49608"/>
                  <a:pt x="33007" y="49608"/>
                  <a:pt x="33007" y="49608"/>
                </a:cubicBezTo>
                <a:cubicBezTo>
                  <a:pt x="38437" y="76460"/>
                  <a:pt x="38437" y="76460"/>
                  <a:pt x="38437" y="76460"/>
                </a:cubicBezTo>
                <a:cubicBezTo>
                  <a:pt x="33007" y="103008"/>
                  <a:pt x="33007" y="103008"/>
                  <a:pt x="33007" y="103008"/>
                </a:cubicBezTo>
                <a:cubicBezTo>
                  <a:pt x="33007" y="120000"/>
                  <a:pt x="33007" y="120000"/>
                  <a:pt x="33007" y="120000"/>
                </a:cubicBezTo>
                <a:cubicBezTo>
                  <a:pt x="33223" y="120000"/>
                  <a:pt x="33223" y="120000"/>
                  <a:pt x="33223" y="120000"/>
                </a:cubicBezTo>
                <a:cubicBezTo>
                  <a:pt x="40257" y="85107"/>
                  <a:pt x="40257" y="85107"/>
                  <a:pt x="40257" y="85107"/>
                </a:cubicBezTo>
                <a:cubicBezTo>
                  <a:pt x="47352" y="120000"/>
                  <a:pt x="47352" y="120000"/>
                  <a:pt x="47352" y="120000"/>
                </a:cubicBezTo>
                <a:cubicBezTo>
                  <a:pt x="47568" y="120000"/>
                  <a:pt x="47568" y="120000"/>
                  <a:pt x="47568" y="120000"/>
                </a:cubicBezTo>
                <a:cubicBezTo>
                  <a:pt x="47568" y="102857"/>
                  <a:pt x="47568" y="102857"/>
                  <a:pt x="47568" y="102857"/>
                </a:cubicBezTo>
                <a:cubicBezTo>
                  <a:pt x="42077" y="76156"/>
                  <a:pt x="42077" y="76156"/>
                  <a:pt x="42077" y="76156"/>
                </a:cubicBezTo>
                <a:cubicBezTo>
                  <a:pt x="47568" y="49001"/>
                  <a:pt x="47568" y="49001"/>
                  <a:pt x="47568" y="49001"/>
                </a:cubicBezTo>
                <a:lnTo>
                  <a:pt x="47568" y="32768"/>
                </a:lnTo>
                <a:close/>
                <a:moveTo>
                  <a:pt x="115156" y="1213"/>
                </a:moveTo>
                <a:cubicBezTo>
                  <a:pt x="115156" y="0"/>
                  <a:pt x="115156" y="0"/>
                  <a:pt x="115156" y="0"/>
                </a:cubicBezTo>
                <a:cubicBezTo>
                  <a:pt x="117038" y="0"/>
                  <a:pt x="117038" y="0"/>
                  <a:pt x="117038" y="0"/>
                </a:cubicBezTo>
                <a:cubicBezTo>
                  <a:pt x="117038" y="1213"/>
                  <a:pt x="117038" y="1213"/>
                  <a:pt x="117038" y="1213"/>
                </a:cubicBezTo>
                <a:cubicBezTo>
                  <a:pt x="116236" y="1213"/>
                  <a:pt x="116236" y="1213"/>
                  <a:pt x="116236" y="1213"/>
                </a:cubicBezTo>
                <a:cubicBezTo>
                  <a:pt x="116236" y="10619"/>
                  <a:pt x="116236" y="10619"/>
                  <a:pt x="116236" y="10619"/>
                </a:cubicBezTo>
                <a:cubicBezTo>
                  <a:pt x="115958" y="10619"/>
                  <a:pt x="115958" y="10619"/>
                  <a:pt x="115958" y="10619"/>
                </a:cubicBezTo>
                <a:cubicBezTo>
                  <a:pt x="115958" y="1213"/>
                  <a:pt x="115958" y="1213"/>
                  <a:pt x="115958" y="1213"/>
                </a:cubicBezTo>
                <a:lnTo>
                  <a:pt x="115156" y="1213"/>
                </a:lnTo>
                <a:close/>
                <a:moveTo>
                  <a:pt x="117994" y="0"/>
                </a:moveTo>
                <a:cubicBezTo>
                  <a:pt x="118796" y="8950"/>
                  <a:pt x="118796" y="8950"/>
                  <a:pt x="118796" y="8950"/>
                </a:cubicBezTo>
                <a:cubicBezTo>
                  <a:pt x="119598" y="0"/>
                  <a:pt x="119598" y="0"/>
                  <a:pt x="119598" y="0"/>
                </a:cubicBezTo>
                <a:cubicBezTo>
                  <a:pt x="120000" y="0"/>
                  <a:pt x="120000" y="0"/>
                  <a:pt x="120000" y="0"/>
                </a:cubicBezTo>
                <a:cubicBezTo>
                  <a:pt x="120000" y="10619"/>
                  <a:pt x="120000" y="10619"/>
                  <a:pt x="120000" y="10619"/>
                </a:cubicBezTo>
                <a:cubicBezTo>
                  <a:pt x="119722" y="10619"/>
                  <a:pt x="119722" y="10619"/>
                  <a:pt x="119722" y="10619"/>
                </a:cubicBezTo>
                <a:cubicBezTo>
                  <a:pt x="119722" y="1820"/>
                  <a:pt x="119722" y="1820"/>
                  <a:pt x="119722" y="1820"/>
                </a:cubicBezTo>
                <a:cubicBezTo>
                  <a:pt x="119722" y="1820"/>
                  <a:pt x="119722" y="1820"/>
                  <a:pt x="119722" y="1820"/>
                </a:cubicBezTo>
                <a:cubicBezTo>
                  <a:pt x="118920" y="10619"/>
                  <a:pt x="118920" y="10619"/>
                  <a:pt x="118920" y="10619"/>
                </a:cubicBezTo>
                <a:cubicBezTo>
                  <a:pt x="118673" y="10619"/>
                  <a:pt x="118673" y="10619"/>
                  <a:pt x="118673" y="10619"/>
                </a:cubicBezTo>
                <a:cubicBezTo>
                  <a:pt x="117871" y="1820"/>
                  <a:pt x="117871" y="1820"/>
                  <a:pt x="117871" y="1820"/>
                </a:cubicBezTo>
                <a:cubicBezTo>
                  <a:pt x="117871" y="1820"/>
                  <a:pt x="117871" y="1820"/>
                  <a:pt x="117871" y="1820"/>
                </a:cubicBezTo>
                <a:cubicBezTo>
                  <a:pt x="117871" y="10619"/>
                  <a:pt x="117871" y="10619"/>
                  <a:pt x="117871" y="10619"/>
                </a:cubicBezTo>
                <a:cubicBezTo>
                  <a:pt x="117593" y="10619"/>
                  <a:pt x="117593" y="10619"/>
                  <a:pt x="117593" y="10619"/>
                </a:cubicBezTo>
                <a:cubicBezTo>
                  <a:pt x="117593" y="0"/>
                  <a:pt x="117593" y="0"/>
                  <a:pt x="117593" y="0"/>
                </a:cubicBezTo>
                <a:lnTo>
                  <a:pt x="117994" y="0"/>
                </a:lnTo>
                <a:close/>
              </a:path>
            </a:pathLst>
          </a:custGeom>
          <a:solidFill>
            <a:srgbClr val="32323C"/>
          </a:solidFill>
          <a:ln>
            <a:noFill/>
          </a:ln>
        </p:spPr>
        <p:txBody>
          <a:bodyPr wrap="square" lIns="91425" tIns="45700" rIns="91425" bIns="45700" anchor="t" anchorCtr="0">
            <a:noAutofit/>
          </a:bodyPr>
          <a:lstStyle/>
          <a:p>
            <a:pPr marL="0" marR="0" lvl="0" indent="0" algn="l" rtl="0">
              <a:spcBef>
                <a:spcPts val="0"/>
              </a:spcBef>
              <a:buNone/>
            </a:pPr>
            <a:endParaRPr sz="1900">
              <a:solidFill>
                <a:schemeClr val="dk1"/>
              </a:solidFill>
              <a:latin typeface="Arial"/>
              <a:ea typeface="Arial"/>
              <a:cs typeface="Arial"/>
              <a:sym typeface="Arial"/>
            </a:endParaRPr>
          </a:p>
        </p:txBody>
      </p:sp>
      <p:pic>
        <p:nvPicPr>
          <p:cNvPr id="213" name="Shape 213"/>
          <p:cNvPicPr preferRelativeResize="0"/>
          <p:nvPr/>
        </p:nvPicPr>
        <p:blipFill rotWithShape="1">
          <a:blip r:embed="rId2">
            <a:alphaModFix/>
          </a:blip>
          <a:srcRect/>
          <a:stretch/>
        </p:blipFill>
        <p:spPr>
          <a:xfrm>
            <a:off x="457201" y="2971838"/>
            <a:ext cx="9143239" cy="914324"/>
          </a:xfrm>
          <a:prstGeom prst="rect">
            <a:avLst/>
          </a:prstGeom>
          <a:noFill/>
          <a:ln>
            <a:noFill/>
          </a:ln>
        </p:spPr>
      </p:pic>
      <p:grpSp>
        <p:nvGrpSpPr>
          <p:cNvPr id="214" name="Shape 214"/>
          <p:cNvGrpSpPr/>
          <p:nvPr/>
        </p:nvGrpSpPr>
        <p:grpSpPr>
          <a:xfrm>
            <a:off x="4315858" y="3065461"/>
            <a:ext cx="842963" cy="842961"/>
            <a:chOff x="2649" y="1931"/>
            <a:chExt cx="531" cy="531"/>
          </a:xfrm>
        </p:grpSpPr>
        <p:sp>
          <p:nvSpPr>
            <p:cNvPr id="215" name="Shape 215"/>
            <p:cNvSpPr/>
            <p:nvPr/>
          </p:nvSpPr>
          <p:spPr>
            <a:xfrm>
              <a:off x="2880" y="1931"/>
              <a:ext cx="300" cy="300"/>
            </a:xfrm>
            <a:custGeom>
              <a:avLst/>
              <a:gdLst/>
              <a:ahLst/>
              <a:cxnLst/>
              <a:rect l="0" t="0" r="0" b="0"/>
              <a:pathLst>
                <a:path w="120000" h="120000" extrusionOk="0">
                  <a:moveTo>
                    <a:pt x="119999" y="120000"/>
                  </a:moveTo>
                  <a:lnTo>
                    <a:pt x="119999" y="0"/>
                  </a:lnTo>
                  <a:lnTo>
                    <a:pt x="73246" y="0"/>
                  </a:lnTo>
                  <a:lnTo>
                    <a:pt x="0" y="45483"/>
                  </a:lnTo>
                  <a:lnTo>
                    <a:pt x="119999" y="120000"/>
                  </a:lnTo>
                  <a:close/>
                </a:path>
              </a:pathLst>
            </a:custGeom>
            <a:solidFill>
              <a:srgbClr val="008A44"/>
            </a:solidFill>
            <a:ln>
              <a:noFill/>
            </a:ln>
          </p:spPr>
          <p:txBody>
            <a:bodyPr wrap="square" lIns="91425" tIns="45700" rIns="91425" bIns="45700" anchor="t" anchorCtr="0">
              <a:noAutofit/>
            </a:bodyPr>
            <a:lstStyle/>
            <a:p>
              <a:pPr marL="0" marR="0" lvl="0" indent="0" algn="l" rtl="0">
                <a:spcBef>
                  <a:spcPts val="0"/>
                </a:spcBef>
                <a:buNone/>
              </a:pPr>
              <a:endParaRPr sz="1900">
                <a:solidFill>
                  <a:schemeClr val="dk1"/>
                </a:solidFill>
                <a:latin typeface="Arial"/>
                <a:ea typeface="Arial"/>
                <a:cs typeface="Arial"/>
                <a:sym typeface="Arial"/>
              </a:endParaRPr>
            </a:p>
          </p:txBody>
        </p:sp>
        <p:sp>
          <p:nvSpPr>
            <p:cNvPr id="216" name="Shape 216"/>
            <p:cNvSpPr/>
            <p:nvPr/>
          </p:nvSpPr>
          <p:spPr>
            <a:xfrm>
              <a:off x="2649" y="2022"/>
              <a:ext cx="300" cy="300"/>
            </a:xfrm>
            <a:custGeom>
              <a:avLst/>
              <a:gdLst/>
              <a:ahLst/>
              <a:cxnLst/>
              <a:rect l="0" t="0" r="0" b="0"/>
              <a:pathLst>
                <a:path w="120000" h="120000" extrusionOk="0">
                  <a:moveTo>
                    <a:pt x="0" y="0"/>
                  </a:moveTo>
                  <a:lnTo>
                    <a:pt x="0" y="120000"/>
                  </a:lnTo>
                  <a:lnTo>
                    <a:pt x="47272" y="120000"/>
                  </a:lnTo>
                  <a:lnTo>
                    <a:pt x="119999" y="74516"/>
                  </a:lnTo>
                  <a:lnTo>
                    <a:pt x="0" y="0"/>
                  </a:lnTo>
                  <a:close/>
                </a:path>
              </a:pathLst>
            </a:custGeom>
            <a:solidFill>
              <a:srgbClr val="3AF23A"/>
            </a:solidFill>
            <a:ln>
              <a:noFill/>
            </a:ln>
          </p:spPr>
          <p:txBody>
            <a:bodyPr wrap="square" lIns="91425" tIns="45700" rIns="91425" bIns="45700" anchor="t" anchorCtr="0">
              <a:noAutofit/>
            </a:bodyPr>
            <a:lstStyle/>
            <a:p>
              <a:pPr marL="0" marR="0" lvl="0" indent="0" algn="l" rtl="0">
                <a:spcBef>
                  <a:spcPts val="0"/>
                </a:spcBef>
                <a:buNone/>
              </a:pPr>
              <a:endParaRPr sz="1900">
                <a:solidFill>
                  <a:schemeClr val="dk1"/>
                </a:solidFill>
                <a:latin typeface="Arial"/>
                <a:ea typeface="Arial"/>
                <a:cs typeface="Arial"/>
                <a:sym typeface="Arial"/>
              </a:endParaRPr>
            </a:p>
          </p:txBody>
        </p:sp>
        <p:sp>
          <p:nvSpPr>
            <p:cNvPr id="217" name="Shape 217"/>
            <p:cNvSpPr/>
            <p:nvPr/>
          </p:nvSpPr>
          <p:spPr>
            <a:xfrm>
              <a:off x="2740" y="2162"/>
              <a:ext cx="300" cy="300"/>
            </a:xfrm>
            <a:custGeom>
              <a:avLst/>
              <a:gdLst/>
              <a:ahLst/>
              <a:cxnLst/>
              <a:rect l="0" t="0" r="0" b="0"/>
              <a:pathLst>
                <a:path w="120000" h="120000" extrusionOk="0">
                  <a:moveTo>
                    <a:pt x="0" y="120000"/>
                  </a:moveTo>
                  <a:lnTo>
                    <a:pt x="119999" y="120000"/>
                  </a:lnTo>
                  <a:lnTo>
                    <a:pt x="119999" y="72931"/>
                  </a:lnTo>
                  <a:lnTo>
                    <a:pt x="74716" y="0"/>
                  </a:lnTo>
                  <a:lnTo>
                    <a:pt x="0" y="120000"/>
                  </a:lnTo>
                  <a:close/>
                </a:path>
              </a:pathLst>
            </a:custGeom>
            <a:solidFill>
              <a:srgbClr val="006446"/>
            </a:solidFill>
            <a:ln>
              <a:noFill/>
            </a:ln>
          </p:spPr>
          <p:txBody>
            <a:bodyPr wrap="square" lIns="91425" tIns="45700" rIns="91425" bIns="45700" anchor="t" anchorCtr="0">
              <a:noAutofit/>
            </a:bodyPr>
            <a:lstStyle/>
            <a:p>
              <a:pPr marL="0" marR="0" lvl="0" indent="0" algn="l" rtl="0">
                <a:spcBef>
                  <a:spcPts val="0"/>
                </a:spcBef>
                <a:buNone/>
              </a:pPr>
              <a:endParaRPr sz="1900">
                <a:solidFill>
                  <a:schemeClr val="dk1"/>
                </a:solidFill>
                <a:latin typeface="Arial"/>
                <a:ea typeface="Arial"/>
                <a:cs typeface="Arial"/>
                <a:sym typeface="Arial"/>
              </a:endParaRPr>
            </a:p>
          </p:txBody>
        </p:sp>
        <p:sp>
          <p:nvSpPr>
            <p:cNvPr id="218" name="Shape 218"/>
            <p:cNvSpPr/>
            <p:nvPr/>
          </p:nvSpPr>
          <p:spPr>
            <a:xfrm>
              <a:off x="2649" y="1931"/>
              <a:ext cx="300" cy="300"/>
            </a:xfrm>
            <a:custGeom>
              <a:avLst/>
              <a:gdLst/>
              <a:ahLst/>
              <a:cxnLst/>
              <a:rect l="0" t="0" r="0" b="0"/>
              <a:pathLst>
                <a:path w="120000" h="120000" extrusionOk="0">
                  <a:moveTo>
                    <a:pt x="120000" y="0"/>
                  </a:moveTo>
                  <a:lnTo>
                    <a:pt x="0" y="0"/>
                  </a:lnTo>
                  <a:lnTo>
                    <a:pt x="0" y="47272"/>
                  </a:lnTo>
                  <a:lnTo>
                    <a:pt x="45483" y="119999"/>
                  </a:lnTo>
                  <a:lnTo>
                    <a:pt x="120000" y="0"/>
                  </a:lnTo>
                  <a:close/>
                </a:path>
              </a:pathLst>
            </a:custGeom>
            <a:solidFill>
              <a:srgbClr val="00C425"/>
            </a:solidFill>
            <a:ln>
              <a:noFill/>
            </a:ln>
          </p:spPr>
          <p:txBody>
            <a:bodyPr wrap="square" lIns="91425" tIns="45700" rIns="91425" bIns="45700" anchor="t" anchorCtr="0">
              <a:noAutofit/>
            </a:bodyPr>
            <a:lstStyle/>
            <a:p>
              <a:pPr marL="0" marR="0" lvl="0" indent="0" algn="l" rtl="0">
                <a:spcBef>
                  <a:spcPts val="0"/>
                </a:spcBef>
                <a:buNone/>
              </a:pPr>
              <a:endParaRPr sz="1900">
                <a:solidFill>
                  <a:schemeClr val="dk1"/>
                </a:solidFill>
                <a:latin typeface="Arial"/>
                <a:ea typeface="Arial"/>
                <a:cs typeface="Arial"/>
                <a:sym typeface="Arial"/>
              </a:endParaRPr>
            </a:p>
          </p:txBody>
        </p:sp>
      </p:grpSp>
      <p:sp>
        <p:nvSpPr>
          <p:cNvPr id="219" name="Shape 219"/>
          <p:cNvSpPr/>
          <p:nvPr/>
        </p:nvSpPr>
        <p:spPr>
          <a:xfrm>
            <a:off x="5358607" y="3149598"/>
            <a:ext cx="2514300" cy="512700"/>
          </a:xfrm>
          <a:custGeom>
            <a:avLst/>
            <a:gdLst/>
            <a:ahLst/>
            <a:cxnLst/>
            <a:rect l="0" t="0" r="0" b="0"/>
            <a:pathLst>
              <a:path w="120000" h="120000" extrusionOk="0">
                <a:moveTo>
                  <a:pt x="120000" y="48394"/>
                </a:moveTo>
                <a:cubicBezTo>
                  <a:pt x="113830" y="76156"/>
                  <a:pt x="113830" y="76156"/>
                  <a:pt x="113830" y="76156"/>
                </a:cubicBezTo>
                <a:cubicBezTo>
                  <a:pt x="120000" y="103919"/>
                  <a:pt x="120000" y="103919"/>
                  <a:pt x="120000" y="103919"/>
                </a:cubicBezTo>
                <a:cubicBezTo>
                  <a:pt x="120000" y="120000"/>
                  <a:pt x="120000" y="120000"/>
                  <a:pt x="120000" y="120000"/>
                </a:cubicBezTo>
                <a:cubicBezTo>
                  <a:pt x="119784" y="120000"/>
                  <a:pt x="119784" y="120000"/>
                  <a:pt x="119784" y="120000"/>
                </a:cubicBezTo>
                <a:cubicBezTo>
                  <a:pt x="110622" y="79039"/>
                  <a:pt x="110622" y="79039"/>
                  <a:pt x="110622" y="79039"/>
                </a:cubicBezTo>
                <a:cubicBezTo>
                  <a:pt x="110622" y="118027"/>
                  <a:pt x="110622" y="118027"/>
                  <a:pt x="110622" y="118027"/>
                </a:cubicBezTo>
                <a:cubicBezTo>
                  <a:pt x="107969" y="118027"/>
                  <a:pt x="107969" y="118027"/>
                  <a:pt x="107969" y="118027"/>
                </a:cubicBezTo>
                <a:cubicBezTo>
                  <a:pt x="107969" y="0"/>
                  <a:pt x="107969" y="0"/>
                  <a:pt x="107969" y="0"/>
                </a:cubicBezTo>
                <a:cubicBezTo>
                  <a:pt x="110622" y="0"/>
                  <a:pt x="110622" y="0"/>
                  <a:pt x="110622" y="0"/>
                </a:cubicBezTo>
                <a:cubicBezTo>
                  <a:pt x="110622" y="73729"/>
                  <a:pt x="110622" y="73729"/>
                  <a:pt x="110622" y="73729"/>
                </a:cubicBezTo>
                <a:cubicBezTo>
                  <a:pt x="119753" y="32768"/>
                  <a:pt x="119753" y="32768"/>
                  <a:pt x="119753" y="32768"/>
                </a:cubicBezTo>
                <a:cubicBezTo>
                  <a:pt x="120000" y="32768"/>
                  <a:pt x="120000" y="32768"/>
                  <a:pt x="120000" y="32768"/>
                </a:cubicBezTo>
                <a:lnTo>
                  <a:pt x="120000" y="48394"/>
                </a:lnTo>
                <a:close/>
                <a:moveTo>
                  <a:pt x="0" y="118027"/>
                </a:moveTo>
                <a:cubicBezTo>
                  <a:pt x="13573" y="118027"/>
                  <a:pt x="13573" y="118027"/>
                  <a:pt x="13573" y="118027"/>
                </a:cubicBezTo>
                <a:cubicBezTo>
                  <a:pt x="13573" y="104829"/>
                  <a:pt x="13573" y="104829"/>
                  <a:pt x="13573" y="104829"/>
                </a:cubicBezTo>
                <a:cubicBezTo>
                  <a:pt x="2776" y="104829"/>
                  <a:pt x="2776" y="104829"/>
                  <a:pt x="2776" y="104829"/>
                </a:cubicBezTo>
                <a:cubicBezTo>
                  <a:pt x="2776" y="3944"/>
                  <a:pt x="2776" y="3944"/>
                  <a:pt x="2776" y="3944"/>
                </a:cubicBezTo>
                <a:cubicBezTo>
                  <a:pt x="0" y="3944"/>
                  <a:pt x="0" y="3944"/>
                  <a:pt x="0" y="3944"/>
                </a:cubicBezTo>
                <a:lnTo>
                  <a:pt x="0" y="118027"/>
                </a:lnTo>
                <a:close/>
                <a:moveTo>
                  <a:pt x="22951" y="33072"/>
                </a:moveTo>
                <a:cubicBezTo>
                  <a:pt x="18786" y="33072"/>
                  <a:pt x="14992" y="49608"/>
                  <a:pt x="14992" y="76460"/>
                </a:cubicBezTo>
                <a:cubicBezTo>
                  <a:pt x="14992" y="102553"/>
                  <a:pt x="18478" y="119848"/>
                  <a:pt x="23475" y="119848"/>
                </a:cubicBezTo>
                <a:cubicBezTo>
                  <a:pt x="25696" y="119848"/>
                  <a:pt x="27763" y="117117"/>
                  <a:pt x="29614" y="110442"/>
                </a:cubicBezTo>
                <a:cubicBezTo>
                  <a:pt x="29614" y="96333"/>
                  <a:pt x="29614" y="96333"/>
                  <a:pt x="29614" y="96333"/>
                </a:cubicBezTo>
                <a:cubicBezTo>
                  <a:pt x="27670" y="104374"/>
                  <a:pt x="25511" y="107863"/>
                  <a:pt x="23568" y="107863"/>
                </a:cubicBezTo>
                <a:cubicBezTo>
                  <a:pt x="20544" y="107863"/>
                  <a:pt x="17892" y="98609"/>
                  <a:pt x="17645" y="81466"/>
                </a:cubicBezTo>
                <a:cubicBezTo>
                  <a:pt x="30323" y="81466"/>
                  <a:pt x="30323" y="81466"/>
                  <a:pt x="30323" y="81466"/>
                </a:cubicBezTo>
                <a:cubicBezTo>
                  <a:pt x="30354" y="79797"/>
                  <a:pt x="30447" y="76156"/>
                  <a:pt x="30447" y="74791"/>
                </a:cubicBezTo>
                <a:cubicBezTo>
                  <a:pt x="30447" y="47332"/>
                  <a:pt x="27084" y="33072"/>
                  <a:pt x="22951" y="33072"/>
                </a:cubicBezTo>
                <a:close/>
                <a:moveTo>
                  <a:pt x="22982" y="44905"/>
                </a:moveTo>
                <a:cubicBezTo>
                  <a:pt x="25357" y="44905"/>
                  <a:pt x="27732" y="52338"/>
                  <a:pt x="27825" y="70088"/>
                </a:cubicBezTo>
                <a:cubicBezTo>
                  <a:pt x="17645" y="70088"/>
                  <a:pt x="17645" y="70088"/>
                  <a:pt x="17645" y="70088"/>
                </a:cubicBezTo>
                <a:cubicBezTo>
                  <a:pt x="17799" y="56434"/>
                  <a:pt x="19958" y="44905"/>
                  <a:pt x="22982" y="44905"/>
                </a:cubicBezTo>
                <a:close/>
                <a:moveTo>
                  <a:pt x="67650" y="33072"/>
                </a:moveTo>
                <a:cubicBezTo>
                  <a:pt x="65398" y="33072"/>
                  <a:pt x="63763" y="38836"/>
                  <a:pt x="62776" y="47484"/>
                </a:cubicBezTo>
                <a:cubicBezTo>
                  <a:pt x="61974" y="38230"/>
                  <a:pt x="60462" y="33072"/>
                  <a:pt x="58056" y="33072"/>
                </a:cubicBezTo>
                <a:cubicBezTo>
                  <a:pt x="55958" y="33072"/>
                  <a:pt x="54385" y="38988"/>
                  <a:pt x="53521" y="47029"/>
                </a:cubicBezTo>
                <a:cubicBezTo>
                  <a:pt x="53460" y="47029"/>
                  <a:pt x="53460" y="47029"/>
                  <a:pt x="53460" y="47029"/>
                </a:cubicBezTo>
                <a:cubicBezTo>
                  <a:pt x="53151" y="34740"/>
                  <a:pt x="53151" y="34740"/>
                  <a:pt x="53151" y="34740"/>
                </a:cubicBezTo>
                <a:cubicBezTo>
                  <a:pt x="51053" y="34740"/>
                  <a:pt x="51053" y="34740"/>
                  <a:pt x="51053" y="34740"/>
                </a:cubicBezTo>
                <a:cubicBezTo>
                  <a:pt x="51053" y="118027"/>
                  <a:pt x="51053" y="118027"/>
                  <a:pt x="51053" y="118027"/>
                </a:cubicBezTo>
                <a:cubicBezTo>
                  <a:pt x="53737" y="118027"/>
                  <a:pt x="53737" y="118027"/>
                  <a:pt x="53737" y="118027"/>
                </a:cubicBezTo>
                <a:cubicBezTo>
                  <a:pt x="53737" y="65385"/>
                  <a:pt x="53737" y="65385"/>
                  <a:pt x="53737" y="65385"/>
                </a:cubicBezTo>
                <a:cubicBezTo>
                  <a:pt x="53737" y="55221"/>
                  <a:pt x="55033" y="45663"/>
                  <a:pt x="57377" y="45663"/>
                </a:cubicBezTo>
                <a:cubicBezTo>
                  <a:pt x="59691" y="45663"/>
                  <a:pt x="60678" y="52338"/>
                  <a:pt x="60678" y="64323"/>
                </a:cubicBezTo>
                <a:cubicBezTo>
                  <a:pt x="60678" y="118027"/>
                  <a:pt x="60678" y="118027"/>
                  <a:pt x="60678" y="118027"/>
                </a:cubicBezTo>
                <a:cubicBezTo>
                  <a:pt x="63393" y="118027"/>
                  <a:pt x="63393" y="118027"/>
                  <a:pt x="63393" y="118027"/>
                </a:cubicBezTo>
                <a:cubicBezTo>
                  <a:pt x="63393" y="64475"/>
                  <a:pt x="63393" y="64475"/>
                  <a:pt x="63393" y="64475"/>
                </a:cubicBezTo>
                <a:cubicBezTo>
                  <a:pt x="63393" y="54766"/>
                  <a:pt x="64688" y="45663"/>
                  <a:pt x="67002" y="45663"/>
                </a:cubicBezTo>
                <a:cubicBezTo>
                  <a:pt x="69316" y="45663"/>
                  <a:pt x="70303" y="52338"/>
                  <a:pt x="70303" y="64323"/>
                </a:cubicBezTo>
                <a:cubicBezTo>
                  <a:pt x="70303" y="118027"/>
                  <a:pt x="70303" y="118027"/>
                  <a:pt x="70303" y="118027"/>
                </a:cubicBezTo>
                <a:cubicBezTo>
                  <a:pt x="73017" y="118027"/>
                  <a:pt x="73017" y="118027"/>
                  <a:pt x="73017" y="118027"/>
                </a:cubicBezTo>
                <a:cubicBezTo>
                  <a:pt x="73017" y="62503"/>
                  <a:pt x="73017" y="62503"/>
                  <a:pt x="73017" y="62503"/>
                </a:cubicBezTo>
                <a:cubicBezTo>
                  <a:pt x="73017" y="45056"/>
                  <a:pt x="71352" y="33072"/>
                  <a:pt x="67650" y="33072"/>
                </a:cubicBezTo>
                <a:close/>
                <a:moveTo>
                  <a:pt x="83907" y="33072"/>
                </a:moveTo>
                <a:cubicBezTo>
                  <a:pt x="79866" y="33072"/>
                  <a:pt x="76102" y="49759"/>
                  <a:pt x="76102" y="76460"/>
                </a:cubicBezTo>
                <a:cubicBezTo>
                  <a:pt x="76102" y="102857"/>
                  <a:pt x="79866" y="119848"/>
                  <a:pt x="83907" y="119848"/>
                </a:cubicBezTo>
                <a:cubicBezTo>
                  <a:pt x="86437" y="119848"/>
                  <a:pt x="88843" y="113931"/>
                  <a:pt x="90107" y="102402"/>
                </a:cubicBezTo>
                <a:cubicBezTo>
                  <a:pt x="90138" y="102402"/>
                  <a:pt x="90138" y="102402"/>
                  <a:pt x="90138" y="102402"/>
                </a:cubicBezTo>
                <a:cubicBezTo>
                  <a:pt x="90447" y="118027"/>
                  <a:pt x="90447" y="118027"/>
                  <a:pt x="90447" y="118027"/>
                </a:cubicBezTo>
                <a:cubicBezTo>
                  <a:pt x="92668" y="118027"/>
                  <a:pt x="92668" y="118027"/>
                  <a:pt x="92668" y="118027"/>
                </a:cubicBezTo>
                <a:cubicBezTo>
                  <a:pt x="92668" y="34740"/>
                  <a:pt x="92668" y="34740"/>
                  <a:pt x="92668" y="34740"/>
                </a:cubicBezTo>
                <a:cubicBezTo>
                  <a:pt x="90447" y="34740"/>
                  <a:pt x="90447" y="34740"/>
                  <a:pt x="90447" y="34740"/>
                </a:cubicBezTo>
                <a:cubicBezTo>
                  <a:pt x="90138" y="50214"/>
                  <a:pt x="90138" y="50214"/>
                  <a:pt x="90138" y="50214"/>
                </a:cubicBezTo>
                <a:cubicBezTo>
                  <a:pt x="90107" y="50214"/>
                  <a:pt x="90107" y="50214"/>
                  <a:pt x="90107" y="50214"/>
                </a:cubicBezTo>
                <a:cubicBezTo>
                  <a:pt x="88843" y="38836"/>
                  <a:pt x="86437" y="33072"/>
                  <a:pt x="83907" y="33072"/>
                </a:cubicBezTo>
                <a:close/>
                <a:moveTo>
                  <a:pt x="84401" y="45360"/>
                </a:moveTo>
                <a:cubicBezTo>
                  <a:pt x="87609" y="45360"/>
                  <a:pt x="90015" y="57951"/>
                  <a:pt x="90015" y="76308"/>
                </a:cubicBezTo>
                <a:cubicBezTo>
                  <a:pt x="90015" y="94664"/>
                  <a:pt x="87609" y="107408"/>
                  <a:pt x="84401" y="107408"/>
                </a:cubicBezTo>
                <a:cubicBezTo>
                  <a:pt x="81254" y="107408"/>
                  <a:pt x="78786" y="94816"/>
                  <a:pt x="78786" y="76460"/>
                </a:cubicBezTo>
                <a:cubicBezTo>
                  <a:pt x="78786" y="57800"/>
                  <a:pt x="81254" y="45360"/>
                  <a:pt x="84401" y="45360"/>
                </a:cubicBezTo>
                <a:close/>
                <a:moveTo>
                  <a:pt x="104143" y="33830"/>
                </a:moveTo>
                <a:cubicBezTo>
                  <a:pt x="102694" y="33830"/>
                  <a:pt x="100442" y="37168"/>
                  <a:pt x="99300" y="47939"/>
                </a:cubicBezTo>
                <a:cubicBezTo>
                  <a:pt x="99269" y="47939"/>
                  <a:pt x="99269" y="47939"/>
                  <a:pt x="99269" y="47939"/>
                </a:cubicBezTo>
                <a:cubicBezTo>
                  <a:pt x="98992" y="34740"/>
                  <a:pt x="98992" y="34740"/>
                  <a:pt x="98992" y="34740"/>
                </a:cubicBezTo>
                <a:cubicBezTo>
                  <a:pt x="96802" y="34740"/>
                  <a:pt x="96802" y="34740"/>
                  <a:pt x="96802" y="34740"/>
                </a:cubicBezTo>
                <a:cubicBezTo>
                  <a:pt x="96802" y="118027"/>
                  <a:pt x="96802" y="118027"/>
                  <a:pt x="96802" y="118027"/>
                </a:cubicBezTo>
                <a:cubicBezTo>
                  <a:pt x="99516" y="118027"/>
                  <a:pt x="99516" y="118027"/>
                  <a:pt x="99516" y="118027"/>
                </a:cubicBezTo>
                <a:cubicBezTo>
                  <a:pt x="99516" y="70088"/>
                  <a:pt x="99516" y="70088"/>
                  <a:pt x="99516" y="70088"/>
                </a:cubicBezTo>
                <a:cubicBezTo>
                  <a:pt x="99516" y="50670"/>
                  <a:pt x="102694" y="44753"/>
                  <a:pt x="105285" y="47332"/>
                </a:cubicBezTo>
                <a:cubicBezTo>
                  <a:pt x="105285" y="34285"/>
                  <a:pt x="105285" y="34285"/>
                  <a:pt x="105285" y="34285"/>
                </a:cubicBezTo>
                <a:cubicBezTo>
                  <a:pt x="104946" y="33982"/>
                  <a:pt x="104606" y="33830"/>
                  <a:pt x="104143" y="33830"/>
                </a:cubicBezTo>
                <a:close/>
                <a:moveTo>
                  <a:pt x="47568" y="32768"/>
                </a:moveTo>
                <a:cubicBezTo>
                  <a:pt x="47352" y="32768"/>
                  <a:pt x="47352" y="32768"/>
                  <a:pt x="47352" y="32768"/>
                </a:cubicBezTo>
                <a:cubicBezTo>
                  <a:pt x="40287" y="67509"/>
                  <a:pt x="40287" y="67509"/>
                  <a:pt x="40287" y="67509"/>
                </a:cubicBezTo>
                <a:cubicBezTo>
                  <a:pt x="33223" y="32768"/>
                  <a:pt x="33223" y="32768"/>
                  <a:pt x="33223" y="32768"/>
                </a:cubicBezTo>
                <a:cubicBezTo>
                  <a:pt x="33007" y="32768"/>
                  <a:pt x="33007" y="32768"/>
                  <a:pt x="33007" y="32768"/>
                </a:cubicBezTo>
                <a:cubicBezTo>
                  <a:pt x="33007" y="49608"/>
                  <a:pt x="33007" y="49608"/>
                  <a:pt x="33007" y="49608"/>
                </a:cubicBezTo>
                <a:cubicBezTo>
                  <a:pt x="38437" y="76460"/>
                  <a:pt x="38437" y="76460"/>
                  <a:pt x="38437" y="76460"/>
                </a:cubicBezTo>
                <a:cubicBezTo>
                  <a:pt x="33007" y="103008"/>
                  <a:pt x="33007" y="103008"/>
                  <a:pt x="33007" y="103008"/>
                </a:cubicBezTo>
                <a:cubicBezTo>
                  <a:pt x="33007" y="120000"/>
                  <a:pt x="33007" y="120000"/>
                  <a:pt x="33007" y="120000"/>
                </a:cubicBezTo>
                <a:cubicBezTo>
                  <a:pt x="33223" y="120000"/>
                  <a:pt x="33223" y="120000"/>
                  <a:pt x="33223" y="120000"/>
                </a:cubicBezTo>
                <a:cubicBezTo>
                  <a:pt x="40257" y="85107"/>
                  <a:pt x="40257" y="85107"/>
                  <a:pt x="40257" y="85107"/>
                </a:cubicBezTo>
                <a:cubicBezTo>
                  <a:pt x="47352" y="120000"/>
                  <a:pt x="47352" y="120000"/>
                  <a:pt x="47352" y="120000"/>
                </a:cubicBezTo>
                <a:cubicBezTo>
                  <a:pt x="47568" y="120000"/>
                  <a:pt x="47568" y="120000"/>
                  <a:pt x="47568" y="120000"/>
                </a:cubicBezTo>
                <a:cubicBezTo>
                  <a:pt x="47568" y="102857"/>
                  <a:pt x="47568" y="102857"/>
                  <a:pt x="47568" y="102857"/>
                </a:cubicBezTo>
                <a:cubicBezTo>
                  <a:pt x="42077" y="76156"/>
                  <a:pt x="42077" y="76156"/>
                  <a:pt x="42077" y="76156"/>
                </a:cubicBezTo>
                <a:cubicBezTo>
                  <a:pt x="47568" y="49001"/>
                  <a:pt x="47568" y="49001"/>
                  <a:pt x="47568" y="49001"/>
                </a:cubicBezTo>
                <a:lnTo>
                  <a:pt x="47568" y="32768"/>
                </a:lnTo>
                <a:close/>
                <a:moveTo>
                  <a:pt x="115156" y="1213"/>
                </a:moveTo>
                <a:cubicBezTo>
                  <a:pt x="115156" y="0"/>
                  <a:pt x="115156" y="0"/>
                  <a:pt x="115156" y="0"/>
                </a:cubicBezTo>
                <a:cubicBezTo>
                  <a:pt x="117038" y="0"/>
                  <a:pt x="117038" y="0"/>
                  <a:pt x="117038" y="0"/>
                </a:cubicBezTo>
                <a:cubicBezTo>
                  <a:pt x="117038" y="1213"/>
                  <a:pt x="117038" y="1213"/>
                  <a:pt x="117038" y="1213"/>
                </a:cubicBezTo>
                <a:cubicBezTo>
                  <a:pt x="116236" y="1213"/>
                  <a:pt x="116236" y="1213"/>
                  <a:pt x="116236" y="1213"/>
                </a:cubicBezTo>
                <a:cubicBezTo>
                  <a:pt x="116236" y="10619"/>
                  <a:pt x="116236" y="10619"/>
                  <a:pt x="116236" y="10619"/>
                </a:cubicBezTo>
                <a:cubicBezTo>
                  <a:pt x="115958" y="10619"/>
                  <a:pt x="115958" y="10619"/>
                  <a:pt x="115958" y="10619"/>
                </a:cubicBezTo>
                <a:cubicBezTo>
                  <a:pt x="115958" y="1213"/>
                  <a:pt x="115958" y="1213"/>
                  <a:pt x="115958" y="1213"/>
                </a:cubicBezTo>
                <a:lnTo>
                  <a:pt x="115156" y="1213"/>
                </a:lnTo>
                <a:close/>
                <a:moveTo>
                  <a:pt x="117994" y="0"/>
                </a:moveTo>
                <a:cubicBezTo>
                  <a:pt x="118796" y="8950"/>
                  <a:pt x="118796" y="8950"/>
                  <a:pt x="118796" y="8950"/>
                </a:cubicBezTo>
                <a:cubicBezTo>
                  <a:pt x="119598" y="0"/>
                  <a:pt x="119598" y="0"/>
                  <a:pt x="119598" y="0"/>
                </a:cubicBezTo>
                <a:cubicBezTo>
                  <a:pt x="120000" y="0"/>
                  <a:pt x="120000" y="0"/>
                  <a:pt x="120000" y="0"/>
                </a:cubicBezTo>
                <a:cubicBezTo>
                  <a:pt x="120000" y="10619"/>
                  <a:pt x="120000" y="10619"/>
                  <a:pt x="120000" y="10619"/>
                </a:cubicBezTo>
                <a:cubicBezTo>
                  <a:pt x="119722" y="10619"/>
                  <a:pt x="119722" y="10619"/>
                  <a:pt x="119722" y="10619"/>
                </a:cubicBezTo>
                <a:cubicBezTo>
                  <a:pt x="119722" y="1820"/>
                  <a:pt x="119722" y="1820"/>
                  <a:pt x="119722" y="1820"/>
                </a:cubicBezTo>
                <a:cubicBezTo>
                  <a:pt x="119722" y="1820"/>
                  <a:pt x="119722" y="1820"/>
                  <a:pt x="119722" y="1820"/>
                </a:cubicBezTo>
                <a:cubicBezTo>
                  <a:pt x="118920" y="10619"/>
                  <a:pt x="118920" y="10619"/>
                  <a:pt x="118920" y="10619"/>
                </a:cubicBezTo>
                <a:cubicBezTo>
                  <a:pt x="118673" y="10619"/>
                  <a:pt x="118673" y="10619"/>
                  <a:pt x="118673" y="10619"/>
                </a:cubicBezTo>
                <a:cubicBezTo>
                  <a:pt x="117871" y="1820"/>
                  <a:pt x="117871" y="1820"/>
                  <a:pt x="117871" y="1820"/>
                </a:cubicBezTo>
                <a:cubicBezTo>
                  <a:pt x="117871" y="1820"/>
                  <a:pt x="117871" y="1820"/>
                  <a:pt x="117871" y="1820"/>
                </a:cubicBezTo>
                <a:cubicBezTo>
                  <a:pt x="117871" y="10619"/>
                  <a:pt x="117871" y="10619"/>
                  <a:pt x="117871" y="10619"/>
                </a:cubicBezTo>
                <a:cubicBezTo>
                  <a:pt x="117593" y="10619"/>
                  <a:pt x="117593" y="10619"/>
                  <a:pt x="117593" y="10619"/>
                </a:cubicBezTo>
                <a:cubicBezTo>
                  <a:pt x="117593" y="0"/>
                  <a:pt x="117593" y="0"/>
                  <a:pt x="117593" y="0"/>
                </a:cubicBezTo>
                <a:lnTo>
                  <a:pt x="117994" y="0"/>
                </a:lnTo>
                <a:close/>
              </a:path>
            </a:pathLst>
          </a:custGeom>
          <a:solidFill>
            <a:srgbClr val="32323C"/>
          </a:solidFill>
          <a:ln>
            <a:noFill/>
          </a:ln>
        </p:spPr>
        <p:txBody>
          <a:bodyPr wrap="square" lIns="91425" tIns="45700" rIns="91425" bIns="45700" anchor="t" anchorCtr="0">
            <a:noAutofit/>
          </a:bodyPr>
          <a:lstStyle/>
          <a:p>
            <a:pPr marL="0" marR="0" lvl="0" indent="0" algn="l" rtl="0">
              <a:spcBef>
                <a:spcPts val="0"/>
              </a:spcBef>
              <a:buNone/>
            </a:pPr>
            <a:endParaRPr sz="1900">
              <a:solidFill>
                <a:schemeClr val="dk1"/>
              </a:solidFill>
              <a:latin typeface="Arial"/>
              <a:ea typeface="Arial"/>
              <a:cs typeface="Arial"/>
              <a:sym typeface="Aria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05"/>
                                        </p:tgtEl>
                                        <p:attrNameLst>
                                          <p:attrName>style.visibility</p:attrName>
                                        </p:attrNameLst>
                                      </p:cBhvr>
                                      <p:to>
                                        <p:strVal val="visible"/>
                                      </p:to>
                                    </p:set>
                                    <p:anim calcmode="lin" valueType="num">
                                      <p:cBhvr additive="base">
                                        <p:cTn id="7" dur="1000"/>
                                        <p:tgtEl>
                                          <p:spTgt spid="205"/>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0"/>
                                  </p:stCondLst>
                                  <p:childTnLst>
                                    <p:set>
                                      <p:cBhvr>
                                        <p:cTn id="9" dur="1" fill="hold">
                                          <p:stCondLst>
                                            <p:cond delay="0"/>
                                          </p:stCondLst>
                                        </p:cTn>
                                        <p:tgtEl>
                                          <p:spTgt spid="204"/>
                                        </p:tgtEl>
                                        <p:attrNameLst>
                                          <p:attrName>style.visibility</p:attrName>
                                        </p:attrNameLst>
                                      </p:cBhvr>
                                      <p:to>
                                        <p:strVal val="visible"/>
                                      </p:to>
                                    </p:set>
                                    <p:anim calcmode="lin" valueType="num">
                                      <p:cBhvr additive="base">
                                        <p:cTn id="10" dur="1000"/>
                                        <p:tgtEl>
                                          <p:spTgt spid="204"/>
                                        </p:tgtEl>
                                        <p:attrNameLst>
                                          <p:attrName>ppt_y</p:attrName>
                                        </p:attrNameLst>
                                      </p:cBhvr>
                                      <p:tavLst>
                                        <p:tav tm="0">
                                          <p:val>
                                            <p:strVal val="#ppt_y+1"/>
                                          </p:val>
                                        </p:tav>
                                        <p:tav tm="100000">
                                          <p:val>
                                            <p:strVal val="#ppt_y"/>
                                          </p:val>
                                        </p:tav>
                                      </p:tavLst>
                                    </p:anim>
                                  </p:childTnLst>
                                </p:cTn>
                              </p:par>
                              <p:par>
                                <p:cTn id="11" presetID="2" presetClass="entr" presetSubtype="8" fill="hold" nodeType="withEffect">
                                  <p:stCondLst>
                                    <p:cond delay="0"/>
                                  </p:stCondLst>
                                  <p:childTnLst>
                                    <p:set>
                                      <p:cBhvr>
                                        <p:cTn id="12" dur="1" fill="hold">
                                          <p:stCondLst>
                                            <p:cond delay="0"/>
                                          </p:stCondLst>
                                        </p:cTn>
                                        <p:tgtEl>
                                          <p:spTgt spid="203"/>
                                        </p:tgtEl>
                                        <p:attrNameLst>
                                          <p:attrName>style.visibility</p:attrName>
                                        </p:attrNameLst>
                                      </p:cBhvr>
                                      <p:to>
                                        <p:strVal val="visible"/>
                                      </p:to>
                                    </p:set>
                                    <p:anim calcmode="lin" valueType="num">
                                      <p:cBhvr additive="base">
                                        <p:cTn id="13" dur="1000"/>
                                        <p:tgtEl>
                                          <p:spTgt spid="203"/>
                                        </p:tgtEl>
                                        <p:attrNameLst>
                                          <p:attrName>ppt_x</p:attrName>
                                        </p:attrNameLst>
                                      </p:cBhvr>
                                      <p:tavLst>
                                        <p:tav tm="0">
                                          <p:val>
                                            <p:strVal val="#ppt_x-1"/>
                                          </p:val>
                                        </p:tav>
                                        <p:tav tm="100000">
                                          <p:val>
                                            <p:strVal val="#ppt_x"/>
                                          </p:val>
                                        </p:tav>
                                      </p:tavLst>
                                    </p:anim>
                                  </p:childTnLst>
                                </p:cTn>
                              </p:par>
                              <p:par>
                                <p:cTn id="14" presetID="2" presetClass="entr" presetSubtype="1" fill="hold" nodeType="withEffect">
                                  <p:stCondLst>
                                    <p:cond delay="0"/>
                                  </p:stCondLst>
                                  <p:childTnLst>
                                    <p:set>
                                      <p:cBhvr>
                                        <p:cTn id="15" dur="1" fill="hold">
                                          <p:stCondLst>
                                            <p:cond delay="0"/>
                                          </p:stCondLst>
                                        </p:cTn>
                                        <p:tgtEl>
                                          <p:spTgt spid="206"/>
                                        </p:tgtEl>
                                        <p:attrNameLst>
                                          <p:attrName>style.visibility</p:attrName>
                                        </p:attrNameLst>
                                      </p:cBhvr>
                                      <p:to>
                                        <p:strVal val="visible"/>
                                      </p:to>
                                    </p:set>
                                    <p:anim calcmode="lin" valueType="num">
                                      <p:cBhvr additive="base">
                                        <p:cTn id="16" dur="1000"/>
                                        <p:tgtEl>
                                          <p:spTgt spid="206"/>
                                        </p:tgtEl>
                                        <p:attrNameLst>
                                          <p:attrName>ppt_y</p:attrName>
                                        </p:attrNameLst>
                                      </p:cBhvr>
                                      <p:tavLst>
                                        <p:tav tm="0">
                                          <p:val>
                                            <p:strVal val="#ppt_y-1"/>
                                          </p:val>
                                        </p:tav>
                                        <p:tav tm="100000">
                                          <p:val>
                                            <p:strVal val="#ppt_y"/>
                                          </p:val>
                                        </p:tav>
                                      </p:tavLst>
                                    </p:anim>
                                  </p:childTnLst>
                                </p:cTn>
                              </p:par>
                              <p:par>
                                <p:cTn id="17" presetID="2" presetClass="entr" presetSubtype="8" fill="hold" nodeType="withEffect">
                                  <p:stCondLst>
                                    <p:cond delay="500"/>
                                  </p:stCondLst>
                                  <p:childTnLst>
                                    <p:set>
                                      <p:cBhvr>
                                        <p:cTn id="18" dur="1" fill="hold">
                                          <p:stCondLst>
                                            <p:cond delay="0"/>
                                          </p:stCondLst>
                                        </p:cTn>
                                        <p:tgtEl>
                                          <p:spTgt spid="207"/>
                                        </p:tgtEl>
                                        <p:attrNameLst>
                                          <p:attrName>style.visibility</p:attrName>
                                        </p:attrNameLst>
                                      </p:cBhvr>
                                      <p:to>
                                        <p:strVal val="visible"/>
                                      </p:to>
                                    </p:set>
                                    <p:anim calcmode="lin" valueType="num">
                                      <p:cBhvr additive="base">
                                        <p:cTn id="19" dur="500"/>
                                        <p:tgtEl>
                                          <p:spTgt spid="207"/>
                                        </p:tgtEl>
                                        <p:attrNameLst>
                                          <p:attrName>ppt_x</p:attrName>
                                        </p:attrNameLst>
                                      </p:cBhvr>
                                      <p:tavLst>
                                        <p:tav tm="0">
                                          <p:val>
                                            <p:strVal val="#ppt_x-1"/>
                                          </p:val>
                                        </p:tav>
                                        <p:tav tm="100000">
                                          <p:val>
                                            <p:strVal val="#ppt_x"/>
                                          </p:val>
                                        </p:tav>
                                      </p:tavLst>
                                    </p:anim>
                                  </p:childTnLst>
                                </p:cTn>
                              </p:par>
                              <p:par>
                                <p:cTn id="20" presetID="2" presetClass="entr" presetSubtype="2" fill="hold" nodeType="withEffect">
                                  <p:stCondLst>
                                    <p:cond delay="500"/>
                                  </p:stCondLst>
                                  <p:childTnLst>
                                    <p:set>
                                      <p:cBhvr>
                                        <p:cTn id="21" dur="1" fill="hold">
                                          <p:stCondLst>
                                            <p:cond delay="0"/>
                                          </p:stCondLst>
                                        </p:cTn>
                                        <p:tgtEl>
                                          <p:spTgt spid="208"/>
                                        </p:tgtEl>
                                        <p:attrNameLst>
                                          <p:attrName>style.visibility</p:attrName>
                                        </p:attrNameLst>
                                      </p:cBhvr>
                                      <p:to>
                                        <p:strVal val="visible"/>
                                      </p:to>
                                    </p:set>
                                    <p:anim calcmode="lin" valueType="num">
                                      <p:cBhvr additive="base">
                                        <p:cTn id="22" dur="500"/>
                                        <p:tgtEl>
                                          <p:spTgt spid="208"/>
                                        </p:tgtEl>
                                        <p:attrNameLst>
                                          <p:attrName>ppt_x</p:attrName>
                                        </p:attrNameLst>
                                      </p:cBhvr>
                                      <p:tavLst>
                                        <p:tav tm="0">
                                          <p:val>
                                            <p:strVal val="#ppt_x+1"/>
                                          </p:val>
                                        </p:tav>
                                        <p:tav tm="100000">
                                          <p:val>
                                            <p:strVal val="#ppt_x"/>
                                          </p:val>
                                        </p:tav>
                                      </p:tavLst>
                                    </p:anim>
                                  </p:childTnLst>
                                </p:cTn>
                              </p:par>
                              <p:par>
                                <p:cTn id="23" presetID="2" presetClass="entr" presetSubtype="1" fill="hold" nodeType="withEffect">
                                  <p:stCondLst>
                                    <p:cond delay="680"/>
                                  </p:stCondLst>
                                  <p:childTnLst>
                                    <p:set>
                                      <p:cBhvr>
                                        <p:cTn id="24" dur="1" fill="hold">
                                          <p:stCondLst>
                                            <p:cond delay="0"/>
                                          </p:stCondLst>
                                        </p:cTn>
                                        <p:tgtEl>
                                          <p:spTgt spid="209"/>
                                        </p:tgtEl>
                                        <p:attrNameLst>
                                          <p:attrName>style.visibility</p:attrName>
                                        </p:attrNameLst>
                                      </p:cBhvr>
                                      <p:to>
                                        <p:strVal val="visible"/>
                                      </p:to>
                                    </p:set>
                                    <p:anim calcmode="lin" valueType="num">
                                      <p:cBhvr additive="base">
                                        <p:cTn id="25" dur="320"/>
                                        <p:tgtEl>
                                          <p:spTgt spid="209"/>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680"/>
                                  </p:stCondLst>
                                  <p:childTnLst>
                                    <p:set>
                                      <p:cBhvr>
                                        <p:cTn id="27" dur="1" fill="hold">
                                          <p:stCondLst>
                                            <p:cond delay="0"/>
                                          </p:stCondLst>
                                        </p:cTn>
                                        <p:tgtEl>
                                          <p:spTgt spid="210"/>
                                        </p:tgtEl>
                                        <p:attrNameLst>
                                          <p:attrName>style.visibility</p:attrName>
                                        </p:attrNameLst>
                                      </p:cBhvr>
                                      <p:to>
                                        <p:strVal val="visible"/>
                                      </p:to>
                                    </p:set>
                                    <p:anim calcmode="lin" valueType="num">
                                      <p:cBhvr additive="base">
                                        <p:cTn id="28" dur="320"/>
                                        <p:tgtEl>
                                          <p:spTgt spid="210"/>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1" presetClass="entr" presetSubtype="0" fill="hold" nodeType="afterEffect">
                                  <p:stCondLst>
                                    <p:cond delay="0"/>
                                  </p:stCondLst>
                                  <p:childTnLst>
                                    <p:set>
                                      <p:cBhvr>
                                        <p:cTn id="31" dur="1" fill="hold">
                                          <p:stCondLst>
                                            <p:cond delay="0"/>
                                          </p:stCondLst>
                                        </p:cTn>
                                        <p:tgtEl>
                                          <p:spTgt spid="21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11"/>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1"/>
                                          </p:stCondLst>
                                        </p:cTn>
                                        <p:tgtEl>
                                          <p:spTgt spid="205"/>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1"/>
                                          </p:stCondLst>
                                        </p:cTn>
                                        <p:tgtEl>
                                          <p:spTgt spid="204"/>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1"/>
                                          </p:stCondLst>
                                        </p:cTn>
                                        <p:tgtEl>
                                          <p:spTgt spid="203"/>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1"/>
                                          </p:stCondLst>
                                        </p:cTn>
                                        <p:tgtEl>
                                          <p:spTgt spid="206"/>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1"/>
                                          </p:stCondLst>
                                        </p:cTn>
                                        <p:tgtEl>
                                          <p:spTgt spid="207"/>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1"/>
                                          </p:stCondLst>
                                        </p:cTn>
                                        <p:tgtEl>
                                          <p:spTgt spid="208"/>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1"/>
                                          </p:stCondLst>
                                        </p:cTn>
                                        <p:tgtEl>
                                          <p:spTgt spid="209"/>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1"/>
                                          </p:stCondLst>
                                        </p:cTn>
                                        <p:tgtEl>
                                          <p:spTgt spid="210"/>
                                        </p:tgtEl>
                                        <p:attrNameLst>
                                          <p:attrName>style.visibility</p:attrName>
                                        </p:attrNameLst>
                                      </p:cBhvr>
                                      <p:to>
                                        <p:strVal val="hidden"/>
                                      </p:to>
                                    </p:set>
                                  </p:childTnLst>
                                </p:cTn>
                              </p:par>
                              <p:par>
                                <p:cTn id="50" presetID="1" presetClass="entr" presetSubtype="0" fill="hold" nodeType="withEffect">
                                  <p:stCondLst>
                                    <p:cond delay="0"/>
                                  </p:stCondLst>
                                  <p:childTnLst>
                                    <p:set>
                                      <p:cBhvr>
                                        <p:cTn id="51" dur="1" fill="hold">
                                          <p:stCondLst>
                                            <p:cond delay="0"/>
                                          </p:stCondLst>
                                        </p:cTn>
                                        <p:tgtEl>
                                          <p:spTgt spid="213"/>
                                        </p:tgtEl>
                                        <p:attrNameLst>
                                          <p:attrName>style.visibility</p:attrName>
                                        </p:attrNameLst>
                                      </p:cBhvr>
                                      <p:to>
                                        <p:strVal val="visible"/>
                                      </p:to>
                                    </p:set>
                                  </p:childTnLst>
                                </p:cTn>
                              </p:par>
                              <p:par>
                                <p:cTn id="52" presetID="2" presetClass="exit" presetSubtype="2" fill="hold" nodeType="withEffect">
                                  <p:stCondLst>
                                    <p:cond delay="0"/>
                                  </p:stCondLst>
                                  <p:childTnLst>
                                    <p:anim calcmode="lin" valueType="num">
                                      <p:cBhvr additive="base">
                                        <p:cTn id="53" dur="1500"/>
                                        <p:tgtEl>
                                          <p:spTgt spid="213"/>
                                        </p:tgtEl>
                                        <p:attrNameLst>
                                          <p:attrName>ppt_x</p:attrName>
                                        </p:attrNameLst>
                                      </p:cBhvr>
                                      <p:tavLst>
                                        <p:tav tm="0">
                                          <p:val>
                                            <p:strVal val="#ppt_x"/>
                                          </p:val>
                                        </p:tav>
                                        <p:tav tm="100000">
                                          <p:val>
                                            <p:strVal val="#ppt_x+1"/>
                                          </p:val>
                                        </p:tav>
                                      </p:tavLst>
                                    </p:anim>
                                    <p:set>
                                      <p:cBhvr>
                                        <p:cTn id="54" dur="1" fill="hold">
                                          <p:stCondLst>
                                            <p:cond delay="1500"/>
                                          </p:stCondLst>
                                        </p:cTn>
                                        <p:tgtEl>
                                          <p:spTgt spid="213"/>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212"/>
                                        </p:tgtEl>
                                        <p:attrNameLst>
                                          <p:attrName>style.visibility</p:attrName>
                                        </p:attrNameLst>
                                      </p:cBhvr>
                                      <p:to>
                                        <p:strVal val="visible"/>
                                      </p:to>
                                    </p:set>
                                  </p:childTnLst>
                                </p:cTn>
                              </p:par>
                            </p:childTnLst>
                          </p:cTn>
                        </p:par>
                        <p:par>
                          <p:cTn id="57" fill="hold">
                            <p:stCondLst>
                              <p:cond delay="2500"/>
                            </p:stCondLst>
                            <p:childTnLst>
                              <p:par>
                                <p:cTn id="58" presetID="1" presetClass="entr" presetSubtype="0" fill="hold" nodeType="afterEffect">
                                  <p:stCondLst>
                                    <p:cond delay="0"/>
                                  </p:stCondLst>
                                  <p:childTnLst>
                                    <p:set>
                                      <p:cBhvr>
                                        <p:cTn id="59" dur="1" fill="hold">
                                          <p:stCondLst>
                                            <p:cond delay="0"/>
                                          </p:stCondLst>
                                        </p:cTn>
                                        <p:tgtEl>
                                          <p:spTgt spid="219"/>
                                        </p:tgtEl>
                                        <p:attrNameLst>
                                          <p:attrName>style.visibility</p:attrName>
                                        </p:attrNameLst>
                                      </p:cBhvr>
                                      <p:to>
                                        <p:strVal val="visible"/>
                                      </p:to>
                                    </p:set>
                                  </p:childTnLst>
                                </p:cTn>
                              </p:par>
                              <p:par>
                                <p:cTn id="60" presetID="1" presetClass="exit" presetSubtype="0" fill="hold" nodeType="withEffect">
                                  <p:stCondLst>
                                    <p:cond delay="0"/>
                                  </p:stCondLst>
                                  <p:childTnLst>
                                    <p:set>
                                      <p:cBhvr>
                                        <p:cTn id="61" dur="1" fill="hold">
                                          <p:stCondLst>
                                            <p:cond delay="1"/>
                                          </p:stCondLst>
                                        </p:cTn>
                                        <p:tgtEl>
                                          <p:spTgt spid="2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Section Header">
    <p:bg>
      <p:bgPr>
        <a:solidFill>
          <a:srgbClr val="32323C"/>
        </a:solidFill>
        <a:effectLst/>
      </p:bgPr>
    </p:bg>
    <p:spTree>
      <p:nvGrpSpPr>
        <p:cNvPr id="1" name="Shape 220"/>
        <p:cNvGrpSpPr/>
        <p:nvPr/>
      </p:nvGrpSpPr>
      <p:grpSpPr>
        <a:xfrm>
          <a:off x="0" y="0"/>
          <a:ext cx="0" cy="0"/>
          <a:chOff x="0" y="0"/>
          <a:chExt cx="0" cy="0"/>
        </a:xfrm>
      </p:grpSpPr>
      <p:pic>
        <p:nvPicPr>
          <p:cNvPr id="221" name="Shape 221"/>
          <p:cNvPicPr preferRelativeResize="0"/>
          <p:nvPr/>
        </p:nvPicPr>
        <p:blipFill rotWithShape="1">
          <a:blip r:embed="rId2">
            <a:alphaModFix/>
          </a:blip>
          <a:srcRect/>
          <a:stretch/>
        </p:blipFill>
        <p:spPr>
          <a:xfrm>
            <a:off x="2" y="2"/>
            <a:ext cx="12094464" cy="6851142"/>
          </a:xfrm>
          <a:prstGeom prst="rect">
            <a:avLst/>
          </a:prstGeom>
          <a:noFill/>
          <a:ln>
            <a:noFill/>
          </a:ln>
        </p:spPr>
      </p:pic>
      <p:pic>
        <p:nvPicPr>
          <p:cNvPr id="222" name="Shape 222"/>
          <p:cNvPicPr preferRelativeResize="0"/>
          <p:nvPr/>
        </p:nvPicPr>
        <p:blipFill rotWithShape="1">
          <a:blip r:embed="rId3">
            <a:alphaModFix/>
          </a:blip>
          <a:srcRect/>
          <a:stretch/>
        </p:blipFill>
        <p:spPr>
          <a:xfrm>
            <a:off x="9220200" y="5880871"/>
            <a:ext cx="2489454" cy="519307"/>
          </a:xfrm>
          <a:prstGeom prst="rect">
            <a:avLst/>
          </a:prstGeom>
          <a:noFill/>
          <a:ln>
            <a:noFill/>
          </a:ln>
        </p:spPr>
      </p:pic>
      <p:sp>
        <p:nvSpPr>
          <p:cNvPr id="223" name="Shape 223"/>
          <p:cNvSpPr txBox="1">
            <a:spLocks noGrp="1"/>
          </p:cNvSpPr>
          <p:nvPr>
            <p:ph type="ctrTitle"/>
          </p:nvPr>
        </p:nvSpPr>
        <p:spPr>
          <a:xfrm>
            <a:off x="609600" y="457200"/>
            <a:ext cx="7620000" cy="2743200"/>
          </a:xfrm>
          <a:prstGeom prst="rect">
            <a:avLst/>
          </a:prstGeom>
          <a:noFill/>
          <a:ln>
            <a:noFill/>
          </a:ln>
        </p:spPr>
        <p:txBody>
          <a:bodyPr wrap="square" lIns="91425" tIns="91425" rIns="91425" bIns="91425" anchor="b" anchorCtr="0"/>
          <a:lstStyle>
            <a:lvl1pPr marL="0" marR="0" lvl="0" indent="0" algn="l" rtl="0">
              <a:spcBef>
                <a:spcPts val="0"/>
              </a:spcBef>
              <a:spcAft>
                <a:spcPts val="0"/>
              </a:spcAft>
              <a:buSzPts val="1500"/>
              <a:buNone/>
              <a:defRPr sz="3600" b="0" i="0" u="none" strike="noStrike" cap="none">
                <a:solidFill>
                  <a:schemeClr val="accent1"/>
                </a:solidFill>
                <a:latin typeface="Arial"/>
                <a:ea typeface="Arial"/>
                <a:cs typeface="Arial"/>
                <a:sym typeface="Arial"/>
              </a:defRPr>
            </a:lvl1pPr>
            <a:lvl2pPr marL="0" marR="0" lvl="1"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9pPr>
          </a:lstStyle>
          <a:p>
            <a:endParaRPr/>
          </a:p>
        </p:txBody>
      </p:sp>
      <p:sp>
        <p:nvSpPr>
          <p:cNvPr id="224" name="Shape 224"/>
          <p:cNvSpPr txBox="1">
            <a:spLocks noGrp="1"/>
          </p:cNvSpPr>
          <p:nvPr>
            <p:ph type="subTitle" idx="1"/>
          </p:nvPr>
        </p:nvSpPr>
        <p:spPr>
          <a:xfrm>
            <a:off x="609600" y="3429000"/>
            <a:ext cx="7620000" cy="1371600"/>
          </a:xfrm>
          <a:prstGeom prst="rect">
            <a:avLst/>
          </a:prstGeom>
          <a:noFill/>
          <a:ln>
            <a:noFill/>
          </a:ln>
        </p:spPr>
        <p:txBody>
          <a:bodyPr wrap="square" lIns="91425" tIns="91425" rIns="91425" bIns="91425" anchor="t" anchorCtr="0"/>
          <a:lstStyle>
            <a:lvl1pPr marL="241300" marR="0" lvl="0" indent="-101600" algn="l" rtl="0">
              <a:lnSpc>
                <a:spcPct val="100000"/>
              </a:lnSpc>
              <a:spcBef>
                <a:spcPts val="0"/>
              </a:spcBef>
              <a:spcAft>
                <a:spcPts val="700"/>
              </a:spcAft>
              <a:buClr>
                <a:srgbClr val="A5A5AA"/>
              </a:buClr>
              <a:buSzPts val="2300"/>
              <a:buFont typeface="Arial"/>
              <a:buChar char="•"/>
              <a:defRPr sz="2300" b="0" i="0" u="none" strike="noStrike" cap="none">
                <a:solidFill>
                  <a:schemeClr val="lt1"/>
                </a:solidFill>
                <a:latin typeface="Arial"/>
                <a:ea typeface="Arial"/>
                <a:cs typeface="Arial"/>
                <a:sym typeface="Arial"/>
              </a:defRPr>
            </a:lvl1pPr>
            <a:lvl2pPr marL="457200" marR="0" lvl="1" indent="0" algn="ctr" rtl="0">
              <a:lnSpc>
                <a:spcPct val="100000"/>
              </a:lnSpc>
              <a:spcBef>
                <a:spcPts val="0"/>
              </a:spcBef>
              <a:spcAft>
                <a:spcPts val="700"/>
              </a:spcAft>
              <a:buClr>
                <a:schemeClr val="accent2"/>
              </a:buClr>
              <a:buSzPts val="1900"/>
              <a:buFont typeface="Arimo"/>
              <a:buNone/>
              <a:defRPr sz="2000" b="0" i="0" u="none" strike="noStrike" cap="none">
                <a:solidFill>
                  <a:schemeClr val="dk1"/>
                </a:solidFill>
                <a:latin typeface="Arial"/>
                <a:ea typeface="Arial"/>
                <a:cs typeface="Arial"/>
                <a:sym typeface="Arial"/>
              </a:defRPr>
            </a:lvl2pPr>
            <a:lvl3pPr marL="914400" marR="0" lvl="2" indent="0" algn="ctr" rtl="0">
              <a:lnSpc>
                <a:spcPct val="100000"/>
              </a:lnSpc>
              <a:spcBef>
                <a:spcPts val="0"/>
              </a:spcBef>
              <a:spcAft>
                <a:spcPts val="700"/>
              </a:spcAft>
              <a:buClr>
                <a:schemeClr val="accent6"/>
              </a:buClr>
              <a:buSzPts val="1600"/>
              <a:buFont typeface="Noto Sans Symbols"/>
              <a:buNone/>
              <a:defRPr sz="2000" b="0" i="0" u="none" strike="noStrike" cap="none">
                <a:solidFill>
                  <a:schemeClr val="dk1"/>
                </a:solidFill>
                <a:latin typeface="Arial"/>
                <a:ea typeface="Arial"/>
                <a:cs typeface="Arial"/>
                <a:sym typeface="Arial"/>
              </a:defRPr>
            </a:lvl3pPr>
            <a:lvl4pPr marL="1371600" marR="0" lvl="3" indent="0" algn="ctr" rtl="0">
              <a:lnSpc>
                <a:spcPct val="100000"/>
              </a:lnSpc>
              <a:spcBef>
                <a:spcPts val="0"/>
              </a:spcBef>
              <a:spcAft>
                <a:spcPts val="700"/>
              </a:spcAft>
              <a:buClr>
                <a:schemeClr val="accent5"/>
              </a:buClr>
              <a:buSzPts val="1100"/>
              <a:buFont typeface="Arial"/>
              <a:buNone/>
              <a:defRPr sz="1600" b="0" i="0" u="none" strike="noStrike" cap="none">
                <a:solidFill>
                  <a:schemeClr val="dk1"/>
                </a:solidFill>
                <a:latin typeface="Arial"/>
                <a:ea typeface="Arial"/>
                <a:cs typeface="Arial"/>
                <a:sym typeface="Arial"/>
              </a:defRPr>
            </a:lvl4pPr>
            <a:lvl5pPr marL="1828800" marR="0" lvl="4" indent="0" algn="ctr" rtl="0">
              <a:lnSpc>
                <a:spcPct val="100000"/>
              </a:lnSpc>
              <a:spcBef>
                <a:spcPts val="0"/>
              </a:spcBef>
              <a:spcAft>
                <a:spcPts val="700"/>
              </a:spcAft>
              <a:buClr>
                <a:schemeClr val="accent4"/>
              </a:buClr>
              <a:buSzPts val="1300"/>
              <a:buFont typeface="Arial"/>
              <a:buNone/>
              <a:defRPr sz="1600" b="0" i="0" u="none" strike="noStrike" cap="none">
                <a:solidFill>
                  <a:schemeClr val="dk1"/>
                </a:solidFill>
                <a:latin typeface="Arial"/>
                <a:ea typeface="Arial"/>
                <a:cs typeface="Arial"/>
                <a:sym typeface="Arial"/>
              </a:defRPr>
            </a:lvl5pPr>
            <a:lvl6pPr marL="2286000" marR="0" lvl="5" indent="0" algn="ctr" rtl="0">
              <a:spcBef>
                <a:spcPts val="300"/>
              </a:spcBef>
              <a:spcAft>
                <a:spcPts val="0"/>
              </a:spcAft>
              <a:buClr>
                <a:schemeClr val="dk1"/>
              </a:buClr>
              <a:buSzPts val="1500"/>
              <a:buFont typeface="Arial"/>
              <a:buNone/>
              <a:defRPr sz="1600" b="0" i="0" u="none" strike="noStrike" cap="none">
                <a:solidFill>
                  <a:schemeClr val="dk1"/>
                </a:solidFill>
                <a:latin typeface="Arial"/>
                <a:ea typeface="Arial"/>
                <a:cs typeface="Arial"/>
                <a:sym typeface="Arial"/>
              </a:defRPr>
            </a:lvl6pPr>
            <a:lvl7pPr marL="2743200" marR="0" lvl="6" indent="0" algn="ctr" rtl="0">
              <a:spcBef>
                <a:spcPts val="300"/>
              </a:spcBef>
              <a:spcAft>
                <a:spcPts val="0"/>
              </a:spcAft>
              <a:buClr>
                <a:schemeClr val="dk1"/>
              </a:buClr>
              <a:buSzPts val="1500"/>
              <a:buFont typeface="Arial"/>
              <a:buNone/>
              <a:defRPr sz="1600" b="0" i="0" u="none" strike="noStrike" cap="none">
                <a:solidFill>
                  <a:schemeClr val="dk1"/>
                </a:solidFill>
                <a:latin typeface="Arial"/>
                <a:ea typeface="Arial"/>
                <a:cs typeface="Arial"/>
                <a:sym typeface="Arial"/>
              </a:defRPr>
            </a:lvl7pPr>
            <a:lvl8pPr marL="3200400" marR="0" lvl="7" indent="0" algn="ctr" rtl="0">
              <a:spcBef>
                <a:spcPts val="300"/>
              </a:spcBef>
              <a:spcAft>
                <a:spcPts val="0"/>
              </a:spcAft>
              <a:buClr>
                <a:schemeClr val="dk1"/>
              </a:buClr>
              <a:buSzPts val="1500"/>
              <a:buFont typeface="Arial"/>
              <a:buNone/>
              <a:defRPr sz="1600" b="0" i="0" u="none" strike="noStrike" cap="none">
                <a:solidFill>
                  <a:schemeClr val="dk1"/>
                </a:solidFill>
                <a:latin typeface="Arial"/>
                <a:ea typeface="Arial"/>
                <a:cs typeface="Arial"/>
                <a:sym typeface="Arial"/>
              </a:defRPr>
            </a:lvl8pPr>
            <a:lvl9pPr marL="3657600" marR="0" lvl="8" indent="0" algn="ctr" rtl="0">
              <a:spcBef>
                <a:spcPts val="300"/>
              </a:spcBef>
              <a:spcAft>
                <a:spcPts val="0"/>
              </a:spcAft>
              <a:buClr>
                <a:schemeClr val="dk1"/>
              </a:buClr>
              <a:buSzPts val="1500"/>
              <a:buFont typeface="Arial"/>
              <a:buNone/>
              <a:defRPr sz="1600" b="0" i="0" u="none" strike="noStrike" cap="none">
                <a:solidFill>
                  <a:schemeClr val="dk1"/>
                </a:solidFill>
                <a:latin typeface="Arial"/>
                <a:ea typeface="Arial"/>
                <a:cs typeface="Arial"/>
                <a:sym typeface="Arial"/>
              </a:defRPr>
            </a:lvl9pPr>
          </a:lstStyle>
          <a:p>
            <a:endParaRPr/>
          </a:p>
        </p:txBody>
      </p:sp>
      <p:sp>
        <p:nvSpPr>
          <p:cNvPr id="225" name="Shape 225"/>
          <p:cNvSpPr txBox="1">
            <a:spLocks noGrp="1"/>
          </p:cNvSpPr>
          <p:nvPr>
            <p:ph type="ftr" idx="11"/>
          </p:nvPr>
        </p:nvSpPr>
        <p:spPr>
          <a:xfrm>
            <a:off x="609600" y="6565392"/>
            <a:ext cx="6096000" cy="137100"/>
          </a:xfrm>
          <a:prstGeom prst="rect">
            <a:avLst/>
          </a:prstGeom>
          <a:noFill/>
          <a:ln>
            <a:noFill/>
          </a:ln>
        </p:spPr>
        <p:txBody>
          <a:bodyPr wrap="square" lIns="91425" tIns="91425" rIns="91425" bIns="91425" anchor="ctr" anchorCtr="0"/>
          <a:lstStyle>
            <a:lvl1pPr marL="0" marR="0" lvl="0" indent="0" algn="l" rtl="0">
              <a:spcBef>
                <a:spcPts val="0"/>
              </a:spcBef>
              <a:buSzPts val="1500"/>
              <a:buNone/>
              <a:defRPr sz="800">
                <a:solidFill>
                  <a:schemeClr val="dk2"/>
                </a:solidFill>
                <a:latin typeface="Arial"/>
                <a:ea typeface="Arial"/>
                <a:cs typeface="Arial"/>
                <a:sym typeface="Arial"/>
              </a:defRPr>
            </a:lvl1pPr>
            <a:lvl2pPr marL="457200" marR="0" lvl="1" indent="0" algn="l" rtl="0">
              <a:spcBef>
                <a:spcPts val="0"/>
              </a:spcBef>
              <a:buSzPts val="1500"/>
              <a:buNone/>
              <a:defRPr sz="1900" b="0" i="0" u="none" strike="noStrike" cap="none">
                <a:solidFill>
                  <a:schemeClr val="dk1"/>
                </a:solidFill>
                <a:latin typeface="Arial"/>
                <a:ea typeface="Arial"/>
                <a:cs typeface="Arial"/>
                <a:sym typeface="Arial"/>
              </a:defRPr>
            </a:lvl2pPr>
            <a:lvl3pPr marL="914400" marR="0" lvl="2" indent="0" algn="l" rtl="0">
              <a:spcBef>
                <a:spcPts val="0"/>
              </a:spcBef>
              <a:buSzPts val="1500"/>
              <a:buNone/>
              <a:defRPr sz="1900" b="0" i="0" u="none" strike="noStrike" cap="none">
                <a:solidFill>
                  <a:schemeClr val="dk1"/>
                </a:solidFill>
                <a:latin typeface="Arial"/>
                <a:ea typeface="Arial"/>
                <a:cs typeface="Arial"/>
                <a:sym typeface="Arial"/>
              </a:defRPr>
            </a:lvl3pPr>
            <a:lvl4pPr marL="1371600" marR="0" lvl="3" indent="0" algn="l" rtl="0">
              <a:spcBef>
                <a:spcPts val="0"/>
              </a:spcBef>
              <a:buSzPts val="1500"/>
              <a:buNone/>
              <a:defRPr sz="1900" b="0" i="0" u="none" strike="noStrike" cap="none">
                <a:solidFill>
                  <a:schemeClr val="dk1"/>
                </a:solidFill>
                <a:latin typeface="Arial"/>
                <a:ea typeface="Arial"/>
                <a:cs typeface="Arial"/>
                <a:sym typeface="Arial"/>
              </a:defRPr>
            </a:lvl4pPr>
            <a:lvl5pPr marL="1828800" marR="0" lvl="4" indent="0" algn="l" rtl="0">
              <a:spcBef>
                <a:spcPts val="0"/>
              </a:spcBef>
              <a:buSzPts val="1500"/>
              <a:buNone/>
              <a:defRPr sz="1900" b="0" i="0" u="none" strike="noStrike" cap="none">
                <a:solidFill>
                  <a:schemeClr val="dk1"/>
                </a:solidFill>
                <a:latin typeface="Arial"/>
                <a:ea typeface="Arial"/>
                <a:cs typeface="Arial"/>
                <a:sym typeface="Arial"/>
              </a:defRPr>
            </a:lvl5pPr>
            <a:lvl6pPr marL="2286000" marR="0" lvl="5" indent="0" algn="l" rtl="0">
              <a:spcBef>
                <a:spcPts val="0"/>
              </a:spcBef>
              <a:buSzPts val="1500"/>
              <a:buNone/>
              <a:defRPr sz="1900" b="0" i="0" u="none" strike="noStrike" cap="none">
                <a:solidFill>
                  <a:schemeClr val="dk1"/>
                </a:solidFill>
                <a:latin typeface="Arial"/>
                <a:ea typeface="Arial"/>
                <a:cs typeface="Arial"/>
                <a:sym typeface="Arial"/>
              </a:defRPr>
            </a:lvl6pPr>
            <a:lvl7pPr marL="2743200" marR="0" lvl="6" indent="0" algn="l" rtl="0">
              <a:spcBef>
                <a:spcPts val="0"/>
              </a:spcBef>
              <a:buSzPts val="1500"/>
              <a:buNone/>
              <a:defRPr sz="1900" b="0" i="0" u="none" strike="noStrike" cap="none">
                <a:solidFill>
                  <a:schemeClr val="dk1"/>
                </a:solidFill>
                <a:latin typeface="Arial"/>
                <a:ea typeface="Arial"/>
                <a:cs typeface="Arial"/>
                <a:sym typeface="Arial"/>
              </a:defRPr>
            </a:lvl7pPr>
            <a:lvl8pPr marL="3200400" marR="0" lvl="7" indent="0" algn="l" rtl="0">
              <a:spcBef>
                <a:spcPts val="0"/>
              </a:spcBef>
              <a:buSzPts val="1500"/>
              <a:buNone/>
              <a:defRPr sz="1900" b="0" i="0" u="none" strike="noStrike" cap="none">
                <a:solidFill>
                  <a:schemeClr val="dk1"/>
                </a:solidFill>
                <a:latin typeface="Arial"/>
                <a:ea typeface="Arial"/>
                <a:cs typeface="Arial"/>
                <a:sym typeface="Arial"/>
              </a:defRPr>
            </a:lvl8pPr>
            <a:lvl9pPr marL="3657600" marR="0" lvl="8" indent="0" algn="l" rtl="0">
              <a:spcBef>
                <a:spcPts val="0"/>
              </a:spcBef>
              <a:buSzPts val="1500"/>
              <a:buNone/>
              <a:defRPr sz="1900" b="0" i="0" u="none" strike="noStrike" cap="none">
                <a:solidFill>
                  <a:schemeClr val="dk1"/>
                </a:solidFill>
                <a:latin typeface="Arial"/>
                <a:ea typeface="Arial"/>
                <a:cs typeface="Arial"/>
                <a:sym typeface="Arial"/>
              </a:defRPr>
            </a:lvl9pPr>
          </a:lstStyle>
          <a:p>
            <a:endParaRPr/>
          </a:p>
        </p:txBody>
      </p:sp>
      <p:sp>
        <p:nvSpPr>
          <p:cNvPr id="226" name="Shape 226"/>
          <p:cNvSpPr txBox="1">
            <a:spLocks noGrp="1"/>
          </p:cNvSpPr>
          <p:nvPr>
            <p:ph type="sldNum" idx="12"/>
          </p:nvPr>
        </p:nvSpPr>
        <p:spPr>
          <a:xfrm>
            <a:off x="105156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Shape 27"/>
        <p:cNvGrpSpPr/>
        <p:nvPr/>
      </p:nvGrpSpPr>
      <p:grpSpPr>
        <a:xfrm>
          <a:off x="0" y="0"/>
          <a:ext cx="0" cy="0"/>
          <a:chOff x="0" y="0"/>
          <a:chExt cx="0" cy="0"/>
        </a:xfrm>
      </p:grpSpPr>
      <p:sp>
        <p:nvSpPr>
          <p:cNvPr id="28" name="Shape 28"/>
          <p:cNvSpPr txBox="1">
            <a:spLocks noGrp="1"/>
          </p:cNvSpPr>
          <p:nvPr>
            <p:ph type="body" idx="1"/>
          </p:nvPr>
        </p:nvSpPr>
        <p:spPr>
          <a:xfrm>
            <a:off x="304800" y="1143000"/>
            <a:ext cx="11582400" cy="5257800"/>
          </a:xfrm>
          <a:prstGeom prst="rect">
            <a:avLst/>
          </a:prstGeom>
          <a:noFill/>
          <a:ln>
            <a:noFill/>
          </a:ln>
        </p:spPr>
        <p:txBody>
          <a:bodyPr wrap="square" lIns="91425" tIns="91425" rIns="91425" bIns="91425" anchor="t" anchorCtr="0"/>
          <a:lstStyle>
            <a:lvl1pPr marL="233363" marR="0" lvl="0" indent="-80963" algn="l" rtl="0">
              <a:lnSpc>
                <a:spcPct val="100000"/>
              </a:lnSpc>
              <a:spcBef>
                <a:spcPts val="1800"/>
              </a:spcBef>
              <a:spcAft>
                <a:spcPts val="600"/>
              </a:spcAft>
              <a:buClr>
                <a:srgbClr val="A5A5AA"/>
              </a:buClr>
              <a:buSzPts val="2400"/>
              <a:buFont typeface="Noto Sans Symbols"/>
              <a:buChar char="•"/>
              <a:defRPr sz="2400" b="0" i="0" u="none" strike="noStrike" cap="none">
                <a:solidFill>
                  <a:schemeClr val="dk1"/>
                </a:solidFill>
                <a:latin typeface="Arial"/>
                <a:ea typeface="Arial"/>
                <a:cs typeface="Arial"/>
                <a:sym typeface="Arial"/>
              </a:defRPr>
            </a:lvl1pPr>
            <a:lvl2pPr marL="515938"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3"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3" marR="0" lvl="3" indent="-111443"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3"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30" name="Shape 30"/>
          <p:cNvSpPr txBox="1">
            <a:spLocks noGrp="1"/>
          </p:cNvSpPr>
          <p:nvPr>
            <p:ph type="ftr" idx="11"/>
          </p:nvPr>
        </p:nvSpPr>
        <p:spPr>
          <a:xfrm>
            <a:off x="3048000" y="6565392"/>
            <a:ext cx="6096000" cy="13716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sldNum" idx="12"/>
          </p:nvPr>
        </p:nvSpPr>
        <p:spPr>
          <a:xfrm>
            <a:off x="10668000" y="6565392"/>
            <a:ext cx="1219200" cy="13716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
        <p:nvSpPr>
          <p:cNvPr id="32" name="Shape 32"/>
          <p:cNvSpPr txBox="1">
            <a:spLocks noGrp="1"/>
          </p:cNvSpPr>
          <p:nvPr>
            <p:ph type="body" idx="2"/>
          </p:nvPr>
        </p:nvSpPr>
        <p:spPr>
          <a:xfrm>
            <a:off x="304801" y="640080"/>
            <a:ext cx="11582399" cy="274320"/>
          </a:xfrm>
          <a:prstGeom prst="rect">
            <a:avLst/>
          </a:prstGeom>
          <a:noFill/>
          <a:ln>
            <a:noFill/>
          </a:ln>
        </p:spPr>
        <p:txBody>
          <a:bodyPr wrap="square" lIns="91425" tIns="91425" rIns="91425" bIns="91425" anchor="t" anchorCtr="0"/>
          <a:lstStyle>
            <a:lvl1pPr marL="233363" marR="0" lvl="0" indent="-233363" algn="l" rtl="0">
              <a:lnSpc>
                <a:spcPct val="100000"/>
              </a:lnSpc>
              <a:spcBef>
                <a:spcPts val="1800"/>
              </a:spcBef>
              <a:spcAft>
                <a:spcPts val="600"/>
              </a:spcAft>
              <a:buClr>
                <a:srgbClr val="A5A5AA"/>
              </a:buClr>
              <a:buSzPts val="2400"/>
              <a:buFont typeface="Noto Sans Symbols"/>
              <a:buNone/>
              <a:defRPr sz="1800" b="0" i="0" u="none" strike="noStrike" cap="none">
                <a:solidFill>
                  <a:schemeClr val="dk2"/>
                </a:solidFill>
                <a:latin typeface="Arial"/>
                <a:ea typeface="Arial"/>
                <a:cs typeface="Arial"/>
                <a:sym typeface="Arial"/>
              </a:defRPr>
            </a:lvl1pPr>
            <a:lvl2pPr marL="515938"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3"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3" marR="0" lvl="3" indent="-111443"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3"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27"/>
        <p:cNvGrpSpPr/>
        <p:nvPr/>
      </p:nvGrpSpPr>
      <p:grpSpPr>
        <a:xfrm>
          <a:off x="0" y="0"/>
          <a:ext cx="0" cy="0"/>
          <a:chOff x="0" y="0"/>
          <a:chExt cx="0" cy="0"/>
        </a:xfrm>
      </p:grpSpPr>
      <p:sp>
        <p:nvSpPr>
          <p:cNvPr id="228" name="Shape 228"/>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500"/>
              <a:buNone/>
              <a:defRPr sz="800">
                <a:solidFill>
                  <a:schemeClr val="dk2"/>
                </a:solidFill>
                <a:latin typeface="Arial"/>
                <a:ea typeface="Arial"/>
                <a:cs typeface="Arial"/>
                <a:sym typeface="Arial"/>
              </a:defRPr>
            </a:lvl1pPr>
            <a:lvl2pPr marL="457200" marR="0" lvl="1" indent="0" algn="l" rtl="0">
              <a:spcBef>
                <a:spcPts val="0"/>
              </a:spcBef>
              <a:buSzPts val="1500"/>
              <a:buNone/>
              <a:defRPr sz="1900" b="0" i="0" u="none" strike="noStrike" cap="none">
                <a:solidFill>
                  <a:schemeClr val="dk1"/>
                </a:solidFill>
                <a:latin typeface="Arial"/>
                <a:ea typeface="Arial"/>
                <a:cs typeface="Arial"/>
                <a:sym typeface="Arial"/>
              </a:defRPr>
            </a:lvl2pPr>
            <a:lvl3pPr marL="914400" marR="0" lvl="2" indent="0" algn="l" rtl="0">
              <a:spcBef>
                <a:spcPts val="0"/>
              </a:spcBef>
              <a:buSzPts val="1500"/>
              <a:buNone/>
              <a:defRPr sz="1900" b="0" i="0" u="none" strike="noStrike" cap="none">
                <a:solidFill>
                  <a:schemeClr val="dk1"/>
                </a:solidFill>
                <a:latin typeface="Arial"/>
                <a:ea typeface="Arial"/>
                <a:cs typeface="Arial"/>
                <a:sym typeface="Arial"/>
              </a:defRPr>
            </a:lvl3pPr>
            <a:lvl4pPr marL="1371600" marR="0" lvl="3" indent="0" algn="l" rtl="0">
              <a:spcBef>
                <a:spcPts val="0"/>
              </a:spcBef>
              <a:buSzPts val="1500"/>
              <a:buNone/>
              <a:defRPr sz="1900" b="0" i="0" u="none" strike="noStrike" cap="none">
                <a:solidFill>
                  <a:schemeClr val="dk1"/>
                </a:solidFill>
                <a:latin typeface="Arial"/>
                <a:ea typeface="Arial"/>
                <a:cs typeface="Arial"/>
                <a:sym typeface="Arial"/>
              </a:defRPr>
            </a:lvl4pPr>
            <a:lvl5pPr marL="1828800" marR="0" lvl="4" indent="0" algn="l" rtl="0">
              <a:spcBef>
                <a:spcPts val="0"/>
              </a:spcBef>
              <a:buSzPts val="1500"/>
              <a:buNone/>
              <a:defRPr sz="1900" b="0" i="0" u="none" strike="noStrike" cap="none">
                <a:solidFill>
                  <a:schemeClr val="dk1"/>
                </a:solidFill>
                <a:latin typeface="Arial"/>
                <a:ea typeface="Arial"/>
                <a:cs typeface="Arial"/>
                <a:sym typeface="Arial"/>
              </a:defRPr>
            </a:lvl5pPr>
            <a:lvl6pPr marL="2286000" marR="0" lvl="5" indent="0" algn="l" rtl="0">
              <a:spcBef>
                <a:spcPts val="0"/>
              </a:spcBef>
              <a:buSzPts val="1500"/>
              <a:buNone/>
              <a:defRPr sz="1900" b="0" i="0" u="none" strike="noStrike" cap="none">
                <a:solidFill>
                  <a:schemeClr val="dk1"/>
                </a:solidFill>
                <a:latin typeface="Arial"/>
                <a:ea typeface="Arial"/>
                <a:cs typeface="Arial"/>
                <a:sym typeface="Arial"/>
              </a:defRPr>
            </a:lvl6pPr>
            <a:lvl7pPr marL="2743200" marR="0" lvl="6" indent="0" algn="l" rtl="0">
              <a:spcBef>
                <a:spcPts val="0"/>
              </a:spcBef>
              <a:buSzPts val="1500"/>
              <a:buNone/>
              <a:defRPr sz="1900" b="0" i="0" u="none" strike="noStrike" cap="none">
                <a:solidFill>
                  <a:schemeClr val="dk1"/>
                </a:solidFill>
                <a:latin typeface="Arial"/>
                <a:ea typeface="Arial"/>
                <a:cs typeface="Arial"/>
                <a:sym typeface="Arial"/>
              </a:defRPr>
            </a:lvl7pPr>
            <a:lvl8pPr marL="3200400" marR="0" lvl="7" indent="0" algn="l" rtl="0">
              <a:spcBef>
                <a:spcPts val="0"/>
              </a:spcBef>
              <a:buSzPts val="1500"/>
              <a:buNone/>
              <a:defRPr sz="1900" b="0" i="0" u="none" strike="noStrike" cap="none">
                <a:solidFill>
                  <a:schemeClr val="dk1"/>
                </a:solidFill>
                <a:latin typeface="Arial"/>
                <a:ea typeface="Arial"/>
                <a:cs typeface="Arial"/>
                <a:sym typeface="Arial"/>
              </a:defRPr>
            </a:lvl8pPr>
            <a:lvl9pPr marL="3657600" marR="0" lvl="8" indent="0" algn="l" rtl="0">
              <a:spcBef>
                <a:spcPts val="0"/>
              </a:spcBef>
              <a:buSzPts val="1500"/>
              <a:buNone/>
              <a:defRPr sz="1900" b="0" i="0" u="none" strike="noStrike" cap="none">
                <a:solidFill>
                  <a:schemeClr val="dk1"/>
                </a:solidFill>
                <a:latin typeface="Arial"/>
                <a:ea typeface="Arial"/>
                <a:cs typeface="Arial"/>
                <a:sym typeface="Arial"/>
              </a:defRPr>
            </a:lvl9pPr>
          </a:lstStyle>
          <a:p>
            <a:endParaRPr/>
          </a:p>
        </p:txBody>
      </p:sp>
      <p:sp>
        <p:nvSpPr>
          <p:cNvPr id="229" name="Shape 229"/>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and Content w Illustr">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304800" y="822960"/>
            <a:ext cx="6400800" cy="5486400"/>
          </a:xfrm>
          <a:prstGeom prst="rect">
            <a:avLst/>
          </a:prstGeom>
          <a:noFill/>
          <a:ln>
            <a:noFill/>
          </a:ln>
        </p:spPr>
        <p:txBody>
          <a:bodyPr wrap="square" lIns="91425" tIns="91425" rIns="91425" bIns="91425" anchor="t" anchorCtr="0"/>
          <a:lstStyle>
            <a:lvl1pPr marL="241300" marR="0" lvl="0" indent="-88900" algn="l" rtl="0">
              <a:lnSpc>
                <a:spcPct val="100000"/>
              </a:lnSpc>
              <a:spcBef>
                <a:spcPts val="1900"/>
              </a:spcBef>
              <a:spcAft>
                <a:spcPts val="700"/>
              </a:spcAft>
              <a:buClr>
                <a:srgbClr val="A5A5AA"/>
              </a:buClr>
              <a:buSzPts val="2400"/>
              <a:buFont typeface="Noto Sans Symbols"/>
              <a:buChar char="•"/>
              <a:defRPr sz="2400" b="0" i="0" u="none" strike="noStrike" cap="none">
                <a:solidFill>
                  <a:schemeClr val="dk1"/>
                </a:solidFill>
                <a:latin typeface="Arial"/>
                <a:ea typeface="Arial"/>
                <a:cs typeface="Arial"/>
                <a:sym typeface="Arial"/>
              </a:defRPr>
            </a:lvl1pPr>
            <a:lvl2pPr marL="508000" marR="0" lvl="1" indent="-165100" algn="l" rtl="0">
              <a:lnSpc>
                <a:spcPct val="100000"/>
              </a:lnSpc>
              <a:spcBef>
                <a:spcPts val="0"/>
              </a:spcBef>
              <a:spcAft>
                <a:spcPts val="700"/>
              </a:spcAft>
              <a:buClr>
                <a:schemeClr val="accent2"/>
              </a:buClr>
              <a:buSzPts val="1900"/>
              <a:buFont typeface="Arimo"/>
              <a:buChar char="4"/>
              <a:defRPr sz="2000" b="0" i="0" u="none" strike="noStrike" cap="none">
                <a:solidFill>
                  <a:schemeClr val="dk1"/>
                </a:solidFill>
                <a:latin typeface="Arial"/>
                <a:ea typeface="Arial"/>
                <a:cs typeface="Arial"/>
                <a:sym typeface="Arial"/>
              </a:defRPr>
            </a:lvl2pPr>
            <a:lvl3pPr marL="800100" marR="0" lvl="2" indent="-127000" algn="l" rtl="0">
              <a:lnSpc>
                <a:spcPct val="100000"/>
              </a:lnSpc>
              <a:spcBef>
                <a:spcPts val="0"/>
              </a:spcBef>
              <a:spcAft>
                <a:spcPts val="7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28700" marR="0" lvl="3" indent="-114300" algn="l" rtl="0">
              <a:lnSpc>
                <a:spcPct val="100000"/>
              </a:lnSpc>
              <a:spcBef>
                <a:spcPts val="0"/>
              </a:spcBef>
              <a:spcAft>
                <a:spcPts val="700"/>
              </a:spcAft>
              <a:buClr>
                <a:schemeClr val="accent5"/>
              </a:buClr>
              <a:buSzPts val="1100"/>
              <a:buFont typeface="Arial"/>
              <a:buChar char="•"/>
              <a:defRPr sz="1600" b="0" i="0" u="none" strike="noStrike" cap="none">
                <a:solidFill>
                  <a:schemeClr val="dk1"/>
                </a:solidFill>
                <a:latin typeface="Arial"/>
                <a:ea typeface="Arial"/>
                <a:cs typeface="Arial"/>
                <a:sym typeface="Arial"/>
              </a:defRPr>
            </a:lvl4pPr>
            <a:lvl5pPr marL="1270000" marR="0" lvl="4" indent="-101600" algn="l" rtl="0">
              <a:lnSpc>
                <a:spcPct val="100000"/>
              </a:lnSpc>
              <a:spcBef>
                <a:spcPts val="0"/>
              </a:spcBef>
              <a:spcAft>
                <a:spcPts val="700"/>
              </a:spcAft>
              <a:buClr>
                <a:schemeClr val="accent4"/>
              </a:buClr>
              <a:buSzPts val="1300"/>
              <a:buFont typeface="Arial"/>
              <a:buChar char="-"/>
              <a:defRPr sz="1600" b="0" i="0" u="none" strike="noStrike" cap="none">
                <a:solidFill>
                  <a:schemeClr val="dk1"/>
                </a:solidFill>
                <a:latin typeface="Arial"/>
                <a:ea typeface="Arial"/>
                <a:cs typeface="Arial"/>
                <a:sym typeface="Arial"/>
              </a:defRPr>
            </a:lvl5pPr>
            <a:lvl6pPr marL="2527300" marR="0" lvl="5"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6pPr>
            <a:lvl7pPr marL="2984500" marR="0" lvl="6"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7pPr>
            <a:lvl8pPr marL="3441700" marR="0" lvl="7"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8pPr>
            <a:lvl9pPr marL="3898900" marR="0" lvl="8"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9pPr>
          </a:lstStyle>
          <a:p>
            <a:endParaRPr/>
          </a:p>
        </p:txBody>
      </p:sp>
      <p:sp>
        <p:nvSpPr>
          <p:cNvPr id="232" name="Shape 232"/>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5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9pPr>
          </a:lstStyle>
          <a:p>
            <a:endParaRPr/>
          </a:p>
        </p:txBody>
      </p:sp>
      <p:sp>
        <p:nvSpPr>
          <p:cNvPr id="233" name="Shape 233"/>
          <p:cNvSpPr>
            <a:spLocks noGrp="1"/>
          </p:cNvSpPr>
          <p:nvPr>
            <p:ph type="pic" idx="2"/>
          </p:nvPr>
        </p:nvSpPr>
        <p:spPr>
          <a:xfrm>
            <a:off x="7010400" y="822960"/>
            <a:ext cx="4876800" cy="5486400"/>
          </a:xfrm>
          <a:prstGeom prst="rect">
            <a:avLst/>
          </a:prstGeom>
          <a:noFill/>
          <a:ln>
            <a:noFill/>
          </a:ln>
        </p:spPr>
        <p:txBody>
          <a:bodyPr wrap="square" lIns="91425" tIns="91425" rIns="91425" bIns="91425" anchor="t" anchorCtr="0"/>
          <a:lstStyle>
            <a:lvl1pPr marL="0" marR="0" lvl="0" indent="0" algn="l" rtl="0">
              <a:lnSpc>
                <a:spcPct val="100000"/>
              </a:lnSpc>
              <a:spcBef>
                <a:spcPts val="1900"/>
              </a:spcBef>
              <a:spcAft>
                <a:spcPts val="700"/>
              </a:spcAft>
              <a:buClr>
                <a:srgbClr val="A5A5AA"/>
              </a:buClr>
              <a:buSzPts val="1500"/>
              <a:buFont typeface="Noto Sans Symbols"/>
              <a:buNone/>
              <a:defRPr sz="2400" b="0" i="0" u="none" strike="noStrike" cap="none">
                <a:solidFill>
                  <a:schemeClr val="dk1"/>
                </a:solidFill>
                <a:latin typeface="Arial"/>
                <a:ea typeface="Arial"/>
                <a:cs typeface="Arial"/>
                <a:sym typeface="Arial"/>
              </a:defRPr>
            </a:lvl1pPr>
            <a:lvl2pPr marL="508000" marR="0" lvl="1" indent="-165100" algn="l" rtl="0">
              <a:lnSpc>
                <a:spcPct val="100000"/>
              </a:lnSpc>
              <a:spcBef>
                <a:spcPts val="0"/>
              </a:spcBef>
              <a:spcAft>
                <a:spcPts val="700"/>
              </a:spcAft>
              <a:buClr>
                <a:schemeClr val="accent2"/>
              </a:buClr>
              <a:buSzPts val="1900"/>
              <a:buFont typeface="Arimo"/>
              <a:buChar char="4"/>
              <a:defRPr sz="2000" b="0" i="0" u="none" strike="noStrike" cap="none">
                <a:solidFill>
                  <a:schemeClr val="dk1"/>
                </a:solidFill>
                <a:latin typeface="Arial"/>
                <a:ea typeface="Arial"/>
                <a:cs typeface="Arial"/>
                <a:sym typeface="Arial"/>
              </a:defRPr>
            </a:lvl2pPr>
            <a:lvl3pPr marL="800100" marR="0" lvl="2" indent="-127000" algn="l" rtl="0">
              <a:lnSpc>
                <a:spcPct val="100000"/>
              </a:lnSpc>
              <a:spcBef>
                <a:spcPts val="0"/>
              </a:spcBef>
              <a:spcAft>
                <a:spcPts val="7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28700" marR="0" lvl="3" indent="-114300" algn="l" rtl="0">
              <a:lnSpc>
                <a:spcPct val="100000"/>
              </a:lnSpc>
              <a:spcBef>
                <a:spcPts val="0"/>
              </a:spcBef>
              <a:spcAft>
                <a:spcPts val="700"/>
              </a:spcAft>
              <a:buClr>
                <a:schemeClr val="accent5"/>
              </a:buClr>
              <a:buSzPts val="1100"/>
              <a:buFont typeface="Arial"/>
              <a:buChar char="•"/>
              <a:defRPr sz="1600" b="0" i="0" u="none" strike="noStrike" cap="none">
                <a:solidFill>
                  <a:schemeClr val="dk1"/>
                </a:solidFill>
                <a:latin typeface="Arial"/>
                <a:ea typeface="Arial"/>
                <a:cs typeface="Arial"/>
                <a:sym typeface="Arial"/>
              </a:defRPr>
            </a:lvl4pPr>
            <a:lvl5pPr marL="1270000" marR="0" lvl="4" indent="-101600" algn="l" rtl="0">
              <a:lnSpc>
                <a:spcPct val="100000"/>
              </a:lnSpc>
              <a:spcBef>
                <a:spcPts val="0"/>
              </a:spcBef>
              <a:spcAft>
                <a:spcPts val="700"/>
              </a:spcAft>
              <a:buClr>
                <a:schemeClr val="accent4"/>
              </a:buClr>
              <a:buSzPts val="1300"/>
              <a:buFont typeface="Arial"/>
              <a:buChar char="-"/>
              <a:defRPr sz="1600" b="0" i="0" u="none" strike="noStrike" cap="none">
                <a:solidFill>
                  <a:schemeClr val="dk1"/>
                </a:solidFill>
                <a:latin typeface="Arial"/>
                <a:ea typeface="Arial"/>
                <a:cs typeface="Arial"/>
                <a:sym typeface="Arial"/>
              </a:defRPr>
            </a:lvl5pPr>
            <a:lvl6pPr marL="2527300" marR="0" lvl="5"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6pPr>
            <a:lvl7pPr marL="2984500" marR="0" lvl="6"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7pPr>
            <a:lvl8pPr marL="3441700" marR="0" lvl="7"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8pPr>
            <a:lvl9pPr marL="3898900" marR="0" lvl="8"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9pPr>
          </a:lstStyle>
          <a:p>
            <a:endParaRPr/>
          </a:p>
        </p:txBody>
      </p:sp>
      <p:sp>
        <p:nvSpPr>
          <p:cNvPr id="234" name="Shape 234"/>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500"/>
              <a:buNone/>
              <a:defRPr sz="800">
                <a:solidFill>
                  <a:schemeClr val="dk2"/>
                </a:solidFill>
                <a:latin typeface="Arial"/>
                <a:ea typeface="Arial"/>
                <a:cs typeface="Arial"/>
                <a:sym typeface="Arial"/>
              </a:defRPr>
            </a:lvl1pPr>
            <a:lvl2pPr marL="457200" marR="0" lvl="1" indent="0" algn="l" rtl="0">
              <a:spcBef>
                <a:spcPts val="0"/>
              </a:spcBef>
              <a:buSzPts val="1500"/>
              <a:buNone/>
              <a:defRPr sz="1900" b="0" i="0" u="none" strike="noStrike" cap="none">
                <a:solidFill>
                  <a:schemeClr val="dk1"/>
                </a:solidFill>
                <a:latin typeface="Arial"/>
                <a:ea typeface="Arial"/>
                <a:cs typeface="Arial"/>
                <a:sym typeface="Arial"/>
              </a:defRPr>
            </a:lvl2pPr>
            <a:lvl3pPr marL="914400" marR="0" lvl="2" indent="0" algn="l" rtl="0">
              <a:spcBef>
                <a:spcPts val="0"/>
              </a:spcBef>
              <a:buSzPts val="1500"/>
              <a:buNone/>
              <a:defRPr sz="1900" b="0" i="0" u="none" strike="noStrike" cap="none">
                <a:solidFill>
                  <a:schemeClr val="dk1"/>
                </a:solidFill>
                <a:latin typeface="Arial"/>
                <a:ea typeface="Arial"/>
                <a:cs typeface="Arial"/>
                <a:sym typeface="Arial"/>
              </a:defRPr>
            </a:lvl3pPr>
            <a:lvl4pPr marL="1371600" marR="0" lvl="3" indent="0" algn="l" rtl="0">
              <a:spcBef>
                <a:spcPts val="0"/>
              </a:spcBef>
              <a:buSzPts val="1500"/>
              <a:buNone/>
              <a:defRPr sz="1900" b="0" i="0" u="none" strike="noStrike" cap="none">
                <a:solidFill>
                  <a:schemeClr val="dk1"/>
                </a:solidFill>
                <a:latin typeface="Arial"/>
                <a:ea typeface="Arial"/>
                <a:cs typeface="Arial"/>
                <a:sym typeface="Arial"/>
              </a:defRPr>
            </a:lvl4pPr>
            <a:lvl5pPr marL="1828800" marR="0" lvl="4" indent="0" algn="l" rtl="0">
              <a:spcBef>
                <a:spcPts val="0"/>
              </a:spcBef>
              <a:buSzPts val="1500"/>
              <a:buNone/>
              <a:defRPr sz="1900" b="0" i="0" u="none" strike="noStrike" cap="none">
                <a:solidFill>
                  <a:schemeClr val="dk1"/>
                </a:solidFill>
                <a:latin typeface="Arial"/>
                <a:ea typeface="Arial"/>
                <a:cs typeface="Arial"/>
                <a:sym typeface="Arial"/>
              </a:defRPr>
            </a:lvl5pPr>
            <a:lvl6pPr marL="2286000" marR="0" lvl="5" indent="0" algn="l" rtl="0">
              <a:spcBef>
                <a:spcPts val="0"/>
              </a:spcBef>
              <a:buSzPts val="1500"/>
              <a:buNone/>
              <a:defRPr sz="1900" b="0" i="0" u="none" strike="noStrike" cap="none">
                <a:solidFill>
                  <a:schemeClr val="dk1"/>
                </a:solidFill>
                <a:latin typeface="Arial"/>
                <a:ea typeface="Arial"/>
                <a:cs typeface="Arial"/>
                <a:sym typeface="Arial"/>
              </a:defRPr>
            </a:lvl6pPr>
            <a:lvl7pPr marL="2743200" marR="0" lvl="6" indent="0" algn="l" rtl="0">
              <a:spcBef>
                <a:spcPts val="0"/>
              </a:spcBef>
              <a:buSzPts val="1500"/>
              <a:buNone/>
              <a:defRPr sz="1900" b="0" i="0" u="none" strike="noStrike" cap="none">
                <a:solidFill>
                  <a:schemeClr val="dk1"/>
                </a:solidFill>
                <a:latin typeface="Arial"/>
                <a:ea typeface="Arial"/>
                <a:cs typeface="Arial"/>
                <a:sym typeface="Arial"/>
              </a:defRPr>
            </a:lvl7pPr>
            <a:lvl8pPr marL="3200400" marR="0" lvl="7" indent="0" algn="l" rtl="0">
              <a:spcBef>
                <a:spcPts val="0"/>
              </a:spcBef>
              <a:buSzPts val="1500"/>
              <a:buNone/>
              <a:defRPr sz="1900" b="0" i="0" u="none" strike="noStrike" cap="none">
                <a:solidFill>
                  <a:schemeClr val="dk1"/>
                </a:solidFill>
                <a:latin typeface="Arial"/>
                <a:ea typeface="Arial"/>
                <a:cs typeface="Arial"/>
                <a:sym typeface="Arial"/>
              </a:defRPr>
            </a:lvl8pPr>
            <a:lvl9pPr marL="3657600" marR="0" lvl="8" indent="0" algn="l" rtl="0">
              <a:spcBef>
                <a:spcPts val="0"/>
              </a:spcBef>
              <a:buSzPts val="1500"/>
              <a:buNone/>
              <a:defRPr sz="1900" b="0" i="0" u="none" strike="noStrike" cap="none">
                <a:solidFill>
                  <a:schemeClr val="dk1"/>
                </a:solidFill>
                <a:latin typeface="Arial"/>
                <a:ea typeface="Arial"/>
                <a:cs typeface="Arial"/>
                <a:sym typeface="Arial"/>
              </a:defRPr>
            </a:lvl9pPr>
          </a:lstStyle>
          <a:p>
            <a:endParaRPr/>
          </a:p>
        </p:txBody>
      </p:sp>
      <p:sp>
        <p:nvSpPr>
          <p:cNvPr id="235" name="Shape 235"/>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Content and Sidebar Left">
    <p:spTree>
      <p:nvGrpSpPr>
        <p:cNvPr id="1" name="Shape 236"/>
        <p:cNvGrpSpPr/>
        <p:nvPr/>
      </p:nvGrpSpPr>
      <p:grpSpPr>
        <a:xfrm>
          <a:off x="0" y="0"/>
          <a:ext cx="0" cy="0"/>
          <a:chOff x="0" y="0"/>
          <a:chExt cx="0" cy="0"/>
        </a:xfrm>
      </p:grpSpPr>
      <p:sp>
        <p:nvSpPr>
          <p:cNvPr id="237" name="Shape 237"/>
          <p:cNvSpPr/>
          <p:nvPr/>
        </p:nvSpPr>
        <p:spPr>
          <a:xfrm>
            <a:off x="304801" y="822960"/>
            <a:ext cx="3352800" cy="639900"/>
          </a:xfrm>
          <a:prstGeom prst="rect">
            <a:avLst/>
          </a:prstGeom>
          <a:solidFill>
            <a:schemeClr val="accent2"/>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pic>
        <p:nvPicPr>
          <p:cNvPr id="238" name="Shape 238"/>
          <p:cNvPicPr preferRelativeResize="0"/>
          <p:nvPr/>
        </p:nvPicPr>
        <p:blipFill rotWithShape="1">
          <a:blip r:embed="rId2">
            <a:alphaModFix/>
          </a:blip>
          <a:srcRect/>
          <a:stretch/>
        </p:blipFill>
        <p:spPr>
          <a:xfrm>
            <a:off x="3017519" y="822960"/>
            <a:ext cx="638853" cy="638853"/>
          </a:xfrm>
          <a:prstGeom prst="rect">
            <a:avLst/>
          </a:prstGeom>
          <a:noFill/>
          <a:ln>
            <a:noFill/>
          </a:ln>
        </p:spPr>
      </p:pic>
      <p:sp>
        <p:nvSpPr>
          <p:cNvPr id="239" name="Shape 239"/>
          <p:cNvSpPr txBox="1">
            <a:spLocks noGrp="1"/>
          </p:cNvSpPr>
          <p:nvPr>
            <p:ph type="body" idx="1"/>
          </p:nvPr>
        </p:nvSpPr>
        <p:spPr>
          <a:xfrm>
            <a:off x="304803" y="1463040"/>
            <a:ext cx="3352800" cy="4845900"/>
          </a:xfrm>
          <a:prstGeom prst="rect">
            <a:avLst/>
          </a:prstGeom>
          <a:gradFill>
            <a:gsLst>
              <a:gs pos="0">
                <a:schemeClr val="lt2"/>
              </a:gs>
              <a:gs pos="100000">
                <a:schemeClr val="lt1"/>
              </a:gs>
            </a:gsLst>
            <a:lin ang="5400012" scaled="0"/>
          </a:gradFill>
          <a:ln>
            <a:noFill/>
          </a:ln>
        </p:spPr>
        <p:txBody>
          <a:bodyPr wrap="square" lIns="91425" tIns="91425" rIns="91425" bIns="91425" anchor="t" anchorCtr="0"/>
          <a:lstStyle>
            <a:lvl1pPr marL="241300" marR="0" lvl="0" indent="-127000" algn="l" rtl="0">
              <a:lnSpc>
                <a:spcPct val="100000"/>
              </a:lnSpc>
              <a:spcBef>
                <a:spcPts val="700"/>
              </a:spcBef>
              <a:spcAft>
                <a:spcPts val="0"/>
              </a:spcAft>
              <a:buClr>
                <a:srgbClr val="A5A5AA"/>
              </a:buClr>
              <a:buSzPts val="1900"/>
              <a:buFont typeface="Noto Sans Symbols"/>
              <a:buChar char="•"/>
              <a:defRPr sz="1900" b="0" i="0" u="none" strike="noStrike" cap="none">
                <a:solidFill>
                  <a:schemeClr val="dk1"/>
                </a:solidFill>
                <a:latin typeface="Arial"/>
                <a:ea typeface="Arial"/>
                <a:cs typeface="Arial"/>
                <a:sym typeface="Arial"/>
              </a:defRPr>
            </a:lvl1pPr>
            <a:lvl2pPr marL="508000" marR="0" lvl="1" indent="-190500" algn="l" rtl="0">
              <a:lnSpc>
                <a:spcPct val="100000"/>
              </a:lnSpc>
              <a:spcBef>
                <a:spcPts val="700"/>
              </a:spcBef>
              <a:spcAft>
                <a:spcPts val="0"/>
              </a:spcAft>
              <a:buClr>
                <a:schemeClr val="accent2"/>
              </a:buClr>
              <a:buSzPts val="1500"/>
              <a:buFont typeface="Arimo"/>
              <a:buChar char="4"/>
              <a:defRPr sz="1600" b="0" i="0" u="none" strike="noStrike" cap="none">
                <a:solidFill>
                  <a:schemeClr val="dk1"/>
                </a:solidFill>
                <a:latin typeface="Arial"/>
                <a:ea typeface="Arial"/>
                <a:cs typeface="Arial"/>
                <a:sym typeface="Arial"/>
              </a:defRPr>
            </a:lvl2pPr>
            <a:lvl3pPr marL="800100" marR="0" lvl="2" indent="-139700" algn="l" rtl="0">
              <a:lnSpc>
                <a:spcPct val="100000"/>
              </a:lnSpc>
              <a:spcBef>
                <a:spcPts val="700"/>
              </a:spcBef>
              <a:spcAft>
                <a:spcPts val="0"/>
              </a:spcAft>
              <a:buClr>
                <a:schemeClr val="accent6"/>
              </a:buClr>
              <a:buSzPts val="1300"/>
              <a:buFont typeface="Noto Sans Symbols"/>
              <a:buChar char="▪"/>
              <a:defRPr sz="1600" b="0" i="0" u="none" strike="noStrike" cap="none">
                <a:solidFill>
                  <a:schemeClr val="dk1"/>
                </a:solidFill>
                <a:latin typeface="Arial"/>
                <a:ea typeface="Arial"/>
                <a:cs typeface="Arial"/>
                <a:sym typeface="Arial"/>
              </a:defRPr>
            </a:lvl3pPr>
            <a:lvl4pPr marL="1028700" marR="0" lvl="3" indent="-127000" algn="l" rtl="0">
              <a:lnSpc>
                <a:spcPct val="100000"/>
              </a:lnSpc>
              <a:spcBef>
                <a:spcPts val="700"/>
              </a:spcBef>
              <a:spcAft>
                <a:spcPts val="0"/>
              </a:spcAft>
              <a:buClr>
                <a:schemeClr val="accent5"/>
              </a:buClr>
              <a:buSzPts val="800"/>
              <a:buFont typeface="Arial"/>
              <a:buChar char="•"/>
              <a:defRPr sz="1200" b="0" i="0" u="none" strike="noStrike" cap="none">
                <a:solidFill>
                  <a:schemeClr val="dk1"/>
                </a:solidFill>
                <a:latin typeface="Arial"/>
                <a:ea typeface="Arial"/>
                <a:cs typeface="Arial"/>
                <a:sym typeface="Arial"/>
              </a:defRPr>
            </a:lvl4pPr>
            <a:lvl5pPr marL="1270000" marR="0" lvl="4" indent="-139700" algn="l" rtl="0">
              <a:lnSpc>
                <a:spcPct val="100000"/>
              </a:lnSpc>
              <a:spcBef>
                <a:spcPts val="700"/>
              </a:spcBef>
              <a:spcAft>
                <a:spcPts val="0"/>
              </a:spcAft>
              <a:buClr>
                <a:schemeClr val="accent4"/>
              </a:buClr>
              <a:buSzPts val="900"/>
              <a:buFont typeface="Arial"/>
              <a:buChar char="-"/>
              <a:defRPr sz="1200" b="0" i="0" u="none" strike="noStrike" cap="none">
                <a:solidFill>
                  <a:schemeClr val="dk1"/>
                </a:solidFill>
                <a:latin typeface="Arial"/>
                <a:ea typeface="Arial"/>
                <a:cs typeface="Arial"/>
                <a:sym typeface="Arial"/>
              </a:defRPr>
            </a:lvl5pPr>
            <a:lvl6pPr marL="2527300" marR="0" lvl="5"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6pPr>
            <a:lvl7pPr marL="2984500" marR="0" lvl="6"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7pPr>
            <a:lvl8pPr marL="3441700" marR="0" lvl="7"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8pPr>
            <a:lvl9pPr marL="3898900" marR="0" lvl="8"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9pPr>
          </a:lstStyle>
          <a:p>
            <a:endParaRPr/>
          </a:p>
        </p:txBody>
      </p:sp>
      <p:sp>
        <p:nvSpPr>
          <p:cNvPr id="240" name="Shape 240"/>
          <p:cNvSpPr txBox="1">
            <a:spLocks noGrp="1"/>
          </p:cNvSpPr>
          <p:nvPr>
            <p:ph type="body" idx="2"/>
          </p:nvPr>
        </p:nvSpPr>
        <p:spPr>
          <a:xfrm>
            <a:off x="3962400" y="822960"/>
            <a:ext cx="7924800" cy="5486400"/>
          </a:xfrm>
          <a:prstGeom prst="rect">
            <a:avLst/>
          </a:prstGeom>
          <a:noFill/>
          <a:ln>
            <a:noFill/>
          </a:ln>
        </p:spPr>
        <p:txBody>
          <a:bodyPr wrap="square" lIns="91425" tIns="91425" rIns="91425" bIns="91425" anchor="t" anchorCtr="0"/>
          <a:lstStyle>
            <a:lvl1pPr marL="241300" marR="0" lvl="0" indent="-88900" algn="l" rtl="0">
              <a:lnSpc>
                <a:spcPct val="100000"/>
              </a:lnSpc>
              <a:spcBef>
                <a:spcPts val="1900"/>
              </a:spcBef>
              <a:spcAft>
                <a:spcPts val="700"/>
              </a:spcAft>
              <a:buClr>
                <a:srgbClr val="A5A5AA"/>
              </a:buClr>
              <a:buSzPts val="2400"/>
              <a:buFont typeface="Noto Sans Symbols"/>
              <a:buChar char="•"/>
              <a:defRPr sz="2400" b="0" i="0" u="none" strike="noStrike" cap="none">
                <a:solidFill>
                  <a:schemeClr val="dk1"/>
                </a:solidFill>
                <a:latin typeface="Arial"/>
                <a:ea typeface="Arial"/>
                <a:cs typeface="Arial"/>
                <a:sym typeface="Arial"/>
              </a:defRPr>
            </a:lvl1pPr>
            <a:lvl2pPr marL="508000" marR="0" lvl="1" indent="-165100" algn="l" rtl="0">
              <a:lnSpc>
                <a:spcPct val="100000"/>
              </a:lnSpc>
              <a:spcBef>
                <a:spcPts val="0"/>
              </a:spcBef>
              <a:spcAft>
                <a:spcPts val="700"/>
              </a:spcAft>
              <a:buClr>
                <a:schemeClr val="accent2"/>
              </a:buClr>
              <a:buSzPts val="1900"/>
              <a:buFont typeface="Arimo"/>
              <a:buChar char="4"/>
              <a:defRPr sz="2000" b="0" i="0" u="none" strike="noStrike" cap="none">
                <a:solidFill>
                  <a:schemeClr val="dk1"/>
                </a:solidFill>
                <a:latin typeface="Arial"/>
                <a:ea typeface="Arial"/>
                <a:cs typeface="Arial"/>
                <a:sym typeface="Arial"/>
              </a:defRPr>
            </a:lvl2pPr>
            <a:lvl3pPr marL="800100" marR="0" lvl="2" indent="-127000" algn="l" rtl="0">
              <a:lnSpc>
                <a:spcPct val="100000"/>
              </a:lnSpc>
              <a:spcBef>
                <a:spcPts val="0"/>
              </a:spcBef>
              <a:spcAft>
                <a:spcPts val="7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28700" marR="0" lvl="3" indent="-114300" algn="l" rtl="0">
              <a:lnSpc>
                <a:spcPct val="100000"/>
              </a:lnSpc>
              <a:spcBef>
                <a:spcPts val="0"/>
              </a:spcBef>
              <a:spcAft>
                <a:spcPts val="700"/>
              </a:spcAft>
              <a:buClr>
                <a:schemeClr val="accent5"/>
              </a:buClr>
              <a:buSzPts val="1100"/>
              <a:buFont typeface="Arial"/>
              <a:buChar char="•"/>
              <a:defRPr sz="1600" b="0" i="0" u="none" strike="noStrike" cap="none">
                <a:solidFill>
                  <a:schemeClr val="dk1"/>
                </a:solidFill>
                <a:latin typeface="Arial"/>
                <a:ea typeface="Arial"/>
                <a:cs typeface="Arial"/>
                <a:sym typeface="Arial"/>
              </a:defRPr>
            </a:lvl4pPr>
            <a:lvl5pPr marL="1270000" marR="0" lvl="4" indent="-101600" algn="l" rtl="0">
              <a:lnSpc>
                <a:spcPct val="100000"/>
              </a:lnSpc>
              <a:spcBef>
                <a:spcPts val="0"/>
              </a:spcBef>
              <a:spcAft>
                <a:spcPts val="700"/>
              </a:spcAft>
              <a:buClr>
                <a:schemeClr val="accent4"/>
              </a:buClr>
              <a:buSzPts val="1300"/>
              <a:buFont typeface="Arial"/>
              <a:buChar char="-"/>
              <a:defRPr sz="1600" b="0" i="0" u="none" strike="noStrike" cap="none">
                <a:solidFill>
                  <a:schemeClr val="dk1"/>
                </a:solidFill>
                <a:latin typeface="Arial"/>
                <a:ea typeface="Arial"/>
                <a:cs typeface="Arial"/>
                <a:sym typeface="Arial"/>
              </a:defRPr>
            </a:lvl5pPr>
            <a:lvl6pPr marL="2527300" marR="0" lvl="5"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6pPr>
            <a:lvl7pPr marL="2984500" marR="0" lvl="6"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7pPr>
            <a:lvl8pPr marL="3441700" marR="0" lvl="7"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8pPr>
            <a:lvl9pPr marL="3898900" marR="0" lvl="8"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9pPr>
          </a:lstStyle>
          <a:p>
            <a:endParaRPr/>
          </a:p>
        </p:txBody>
      </p:sp>
      <p:sp>
        <p:nvSpPr>
          <p:cNvPr id="241" name="Shape 241"/>
          <p:cNvSpPr txBox="1">
            <a:spLocks noGrp="1"/>
          </p:cNvSpPr>
          <p:nvPr>
            <p:ph type="title"/>
          </p:nvPr>
        </p:nvSpPr>
        <p:spPr>
          <a:xfrm>
            <a:off x="304800"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5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9pPr>
          </a:lstStyle>
          <a:p>
            <a:endParaRPr/>
          </a:p>
        </p:txBody>
      </p:sp>
      <p:sp>
        <p:nvSpPr>
          <p:cNvPr id="242" name="Shape 242"/>
          <p:cNvSpPr txBox="1">
            <a:spLocks noGrp="1"/>
          </p:cNvSpPr>
          <p:nvPr>
            <p:ph type="body" idx="3"/>
          </p:nvPr>
        </p:nvSpPr>
        <p:spPr>
          <a:xfrm>
            <a:off x="304799" y="822960"/>
            <a:ext cx="3352800" cy="639900"/>
          </a:xfrm>
          <a:prstGeom prst="rect">
            <a:avLst/>
          </a:prstGeom>
          <a:noFill/>
          <a:ln>
            <a:noFill/>
          </a:ln>
        </p:spPr>
        <p:txBody>
          <a:bodyPr wrap="square" lIns="91425" tIns="91425" rIns="91425" bIns="91425" anchor="ctr" anchorCtr="0"/>
          <a:lstStyle>
            <a:lvl1pPr marL="0" marR="0" lvl="0" indent="0" algn="ctr" rtl="0">
              <a:lnSpc>
                <a:spcPct val="100000"/>
              </a:lnSpc>
              <a:spcBef>
                <a:spcPts val="1900"/>
              </a:spcBef>
              <a:spcAft>
                <a:spcPts val="700"/>
              </a:spcAft>
              <a:buClr>
                <a:srgbClr val="A5A5AA"/>
              </a:buClr>
              <a:buSzPts val="2400"/>
              <a:buFont typeface="Arial"/>
              <a:buNone/>
              <a:defRPr sz="2000" b="1" i="0" u="none" strike="noStrike" cap="none">
                <a:solidFill>
                  <a:schemeClr val="lt1"/>
                </a:solidFill>
                <a:latin typeface="Arial"/>
                <a:ea typeface="Arial"/>
                <a:cs typeface="Arial"/>
                <a:sym typeface="Arial"/>
              </a:defRPr>
            </a:lvl1pPr>
            <a:lvl2pPr marL="508000" marR="0" lvl="1" indent="-165100" algn="l" rtl="0">
              <a:lnSpc>
                <a:spcPct val="100000"/>
              </a:lnSpc>
              <a:spcBef>
                <a:spcPts val="0"/>
              </a:spcBef>
              <a:spcAft>
                <a:spcPts val="700"/>
              </a:spcAft>
              <a:buClr>
                <a:schemeClr val="accent2"/>
              </a:buClr>
              <a:buSzPts val="1900"/>
              <a:buFont typeface="Arimo"/>
              <a:buChar char="4"/>
              <a:defRPr sz="2000" b="0" i="0" u="none" strike="noStrike" cap="none">
                <a:solidFill>
                  <a:schemeClr val="dk1"/>
                </a:solidFill>
                <a:latin typeface="Arial"/>
                <a:ea typeface="Arial"/>
                <a:cs typeface="Arial"/>
                <a:sym typeface="Arial"/>
              </a:defRPr>
            </a:lvl2pPr>
            <a:lvl3pPr marL="800100" marR="0" lvl="2" indent="-127000" algn="l" rtl="0">
              <a:lnSpc>
                <a:spcPct val="100000"/>
              </a:lnSpc>
              <a:spcBef>
                <a:spcPts val="0"/>
              </a:spcBef>
              <a:spcAft>
                <a:spcPts val="7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28700" marR="0" lvl="3" indent="-114300" algn="l" rtl="0">
              <a:lnSpc>
                <a:spcPct val="100000"/>
              </a:lnSpc>
              <a:spcBef>
                <a:spcPts val="0"/>
              </a:spcBef>
              <a:spcAft>
                <a:spcPts val="700"/>
              </a:spcAft>
              <a:buClr>
                <a:schemeClr val="accent5"/>
              </a:buClr>
              <a:buSzPts val="1100"/>
              <a:buFont typeface="Arial"/>
              <a:buChar char="•"/>
              <a:defRPr sz="1600" b="0" i="0" u="none" strike="noStrike" cap="none">
                <a:solidFill>
                  <a:schemeClr val="dk1"/>
                </a:solidFill>
                <a:latin typeface="Arial"/>
                <a:ea typeface="Arial"/>
                <a:cs typeface="Arial"/>
                <a:sym typeface="Arial"/>
              </a:defRPr>
            </a:lvl4pPr>
            <a:lvl5pPr marL="1270000" marR="0" lvl="4" indent="-101600" algn="l" rtl="0">
              <a:lnSpc>
                <a:spcPct val="100000"/>
              </a:lnSpc>
              <a:spcBef>
                <a:spcPts val="0"/>
              </a:spcBef>
              <a:spcAft>
                <a:spcPts val="700"/>
              </a:spcAft>
              <a:buClr>
                <a:schemeClr val="accent4"/>
              </a:buClr>
              <a:buSzPts val="1300"/>
              <a:buFont typeface="Arial"/>
              <a:buChar char="-"/>
              <a:defRPr sz="1600" b="0" i="0" u="none" strike="noStrike" cap="none">
                <a:solidFill>
                  <a:schemeClr val="dk1"/>
                </a:solidFill>
                <a:latin typeface="Arial"/>
                <a:ea typeface="Arial"/>
                <a:cs typeface="Arial"/>
                <a:sym typeface="Arial"/>
              </a:defRPr>
            </a:lvl5pPr>
            <a:lvl6pPr marL="2527300" marR="0" lvl="5"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6pPr>
            <a:lvl7pPr marL="2984500" marR="0" lvl="6"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7pPr>
            <a:lvl8pPr marL="3441700" marR="0" lvl="7"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8pPr>
            <a:lvl9pPr marL="3898900" marR="0" lvl="8"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9pPr>
          </a:lstStyle>
          <a:p>
            <a:endParaRPr/>
          </a:p>
        </p:txBody>
      </p:sp>
      <p:sp>
        <p:nvSpPr>
          <p:cNvPr id="243" name="Shape 243"/>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500"/>
              <a:buNone/>
              <a:defRPr sz="800">
                <a:solidFill>
                  <a:schemeClr val="dk2"/>
                </a:solidFill>
                <a:latin typeface="Arial"/>
                <a:ea typeface="Arial"/>
                <a:cs typeface="Arial"/>
                <a:sym typeface="Arial"/>
              </a:defRPr>
            </a:lvl1pPr>
            <a:lvl2pPr marL="457200" marR="0" lvl="1" indent="0" algn="l" rtl="0">
              <a:spcBef>
                <a:spcPts val="0"/>
              </a:spcBef>
              <a:buSzPts val="1500"/>
              <a:buNone/>
              <a:defRPr sz="1900" b="0" i="0" u="none" strike="noStrike" cap="none">
                <a:solidFill>
                  <a:schemeClr val="dk1"/>
                </a:solidFill>
                <a:latin typeface="Arial"/>
                <a:ea typeface="Arial"/>
                <a:cs typeface="Arial"/>
                <a:sym typeface="Arial"/>
              </a:defRPr>
            </a:lvl2pPr>
            <a:lvl3pPr marL="914400" marR="0" lvl="2" indent="0" algn="l" rtl="0">
              <a:spcBef>
                <a:spcPts val="0"/>
              </a:spcBef>
              <a:buSzPts val="1500"/>
              <a:buNone/>
              <a:defRPr sz="1900" b="0" i="0" u="none" strike="noStrike" cap="none">
                <a:solidFill>
                  <a:schemeClr val="dk1"/>
                </a:solidFill>
                <a:latin typeface="Arial"/>
                <a:ea typeface="Arial"/>
                <a:cs typeface="Arial"/>
                <a:sym typeface="Arial"/>
              </a:defRPr>
            </a:lvl3pPr>
            <a:lvl4pPr marL="1371600" marR="0" lvl="3" indent="0" algn="l" rtl="0">
              <a:spcBef>
                <a:spcPts val="0"/>
              </a:spcBef>
              <a:buSzPts val="1500"/>
              <a:buNone/>
              <a:defRPr sz="1900" b="0" i="0" u="none" strike="noStrike" cap="none">
                <a:solidFill>
                  <a:schemeClr val="dk1"/>
                </a:solidFill>
                <a:latin typeface="Arial"/>
                <a:ea typeface="Arial"/>
                <a:cs typeface="Arial"/>
                <a:sym typeface="Arial"/>
              </a:defRPr>
            </a:lvl4pPr>
            <a:lvl5pPr marL="1828800" marR="0" lvl="4" indent="0" algn="l" rtl="0">
              <a:spcBef>
                <a:spcPts val="0"/>
              </a:spcBef>
              <a:buSzPts val="1500"/>
              <a:buNone/>
              <a:defRPr sz="1900" b="0" i="0" u="none" strike="noStrike" cap="none">
                <a:solidFill>
                  <a:schemeClr val="dk1"/>
                </a:solidFill>
                <a:latin typeface="Arial"/>
                <a:ea typeface="Arial"/>
                <a:cs typeface="Arial"/>
                <a:sym typeface="Arial"/>
              </a:defRPr>
            </a:lvl5pPr>
            <a:lvl6pPr marL="2286000" marR="0" lvl="5" indent="0" algn="l" rtl="0">
              <a:spcBef>
                <a:spcPts val="0"/>
              </a:spcBef>
              <a:buSzPts val="1500"/>
              <a:buNone/>
              <a:defRPr sz="1900" b="0" i="0" u="none" strike="noStrike" cap="none">
                <a:solidFill>
                  <a:schemeClr val="dk1"/>
                </a:solidFill>
                <a:latin typeface="Arial"/>
                <a:ea typeface="Arial"/>
                <a:cs typeface="Arial"/>
                <a:sym typeface="Arial"/>
              </a:defRPr>
            </a:lvl6pPr>
            <a:lvl7pPr marL="2743200" marR="0" lvl="6" indent="0" algn="l" rtl="0">
              <a:spcBef>
                <a:spcPts val="0"/>
              </a:spcBef>
              <a:buSzPts val="1500"/>
              <a:buNone/>
              <a:defRPr sz="1900" b="0" i="0" u="none" strike="noStrike" cap="none">
                <a:solidFill>
                  <a:schemeClr val="dk1"/>
                </a:solidFill>
                <a:latin typeface="Arial"/>
                <a:ea typeface="Arial"/>
                <a:cs typeface="Arial"/>
                <a:sym typeface="Arial"/>
              </a:defRPr>
            </a:lvl7pPr>
            <a:lvl8pPr marL="3200400" marR="0" lvl="7" indent="0" algn="l" rtl="0">
              <a:spcBef>
                <a:spcPts val="0"/>
              </a:spcBef>
              <a:buSzPts val="1500"/>
              <a:buNone/>
              <a:defRPr sz="1900" b="0" i="0" u="none" strike="noStrike" cap="none">
                <a:solidFill>
                  <a:schemeClr val="dk1"/>
                </a:solidFill>
                <a:latin typeface="Arial"/>
                <a:ea typeface="Arial"/>
                <a:cs typeface="Arial"/>
                <a:sym typeface="Arial"/>
              </a:defRPr>
            </a:lvl8pPr>
            <a:lvl9pPr marL="3657600" marR="0" lvl="8" indent="0" algn="l" rtl="0">
              <a:spcBef>
                <a:spcPts val="0"/>
              </a:spcBef>
              <a:buSzPts val="1500"/>
              <a:buNone/>
              <a:defRPr sz="1900" b="0" i="0" u="none" strike="noStrike" cap="none">
                <a:solidFill>
                  <a:schemeClr val="dk1"/>
                </a:solidFill>
                <a:latin typeface="Arial"/>
                <a:ea typeface="Arial"/>
                <a:cs typeface="Arial"/>
                <a:sym typeface="Arial"/>
              </a:defRPr>
            </a:lvl9pPr>
          </a:lstStyle>
          <a:p>
            <a:endParaRPr/>
          </a:p>
        </p:txBody>
      </p:sp>
      <p:sp>
        <p:nvSpPr>
          <p:cNvPr id="244" name="Shape 244"/>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Content and Sidebar Right">
    <p:spTree>
      <p:nvGrpSpPr>
        <p:cNvPr id="1" name="Shape 245"/>
        <p:cNvGrpSpPr/>
        <p:nvPr/>
      </p:nvGrpSpPr>
      <p:grpSpPr>
        <a:xfrm>
          <a:off x="0" y="0"/>
          <a:ext cx="0" cy="0"/>
          <a:chOff x="0" y="0"/>
          <a:chExt cx="0" cy="0"/>
        </a:xfrm>
      </p:grpSpPr>
      <p:sp>
        <p:nvSpPr>
          <p:cNvPr id="246" name="Shape 246"/>
          <p:cNvSpPr/>
          <p:nvPr/>
        </p:nvSpPr>
        <p:spPr>
          <a:xfrm>
            <a:off x="8534400" y="822960"/>
            <a:ext cx="3352800" cy="639900"/>
          </a:xfrm>
          <a:prstGeom prst="rect">
            <a:avLst/>
          </a:prstGeom>
          <a:solidFill>
            <a:schemeClr val="accent2"/>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pic>
        <p:nvPicPr>
          <p:cNvPr id="247" name="Shape 247"/>
          <p:cNvPicPr preferRelativeResize="0"/>
          <p:nvPr/>
        </p:nvPicPr>
        <p:blipFill rotWithShape="1">
          <a:blip r:embed="rId2">
            <a:alphaModFix/>
          </a:blip>
          <a:srcRect/>
          <a:stretch/>
        </p:blipFill>
        <p:spPr>
          <a:xfrm>
            <a:off x="11247119" y="822960"/>
            <a:ext cx="638853" cy="638853"/>
          </a:xfrm>
          <a:prstGeom prst="rect">
            <a:avLst/>
          </a:prstGeom>
          <a:noFill/>
          <a:ln>
            <a:noFill/>
          </a:ln>
        </p:spPr>
      </p:pic>
      <p:sp>
        <p:nvSpPr>
          <p:cNvPr id="248" name="Shape 248"/>
          <p:cNvSpPr txBox="1">
            <a:spLocks noGrp="1"/>
          </p:cNvSpPr>
          <p:nvPr>
            <p:ph type="body" idx="1"/>
          </p:nvPr>
        </p:nvSpPr>
        <p:spPr>
          <a:xfrm>
            <a:off x="8534398" y="1463040"/>
            <a:ext cx="3352800" cy="4845900"/>
          </a:xfrm>
          <a:prstGeom prst="rect">
            <a:avLst/>
          </a:prstGeom>
          <a:gradFill>
            <a:gsLst>
              <a:gs pos="0">
                <a:schemeClr val="lt2"/>
              </a:gs>
              <a:gs pos="100000">
                <a:schemeClr val="lt1"/>
              </a:gs>
            </a:gsLst>
            <a:lin ang="5400012" scaled="0"/>
          </a:gradFill>
          <a:ln>
            <a:noFill/>
          </a:ln>
        </p:spPr>
        <p:txBody>
          <a:bodyPr wrap="square" lIns="91425" tIns="91425" rIns="91425" bIns="91425" anchor="t" anchorCtr="0"/>
          <a:lstStyle>
            <a:lvl1pPr marL="241300" marR="0" lvl="0" indent="-127000" algn="l" rtl="0">
              <a:lnSpc>
                <a:spcPct val="100000"/>
              </a:lnSpc>
              <a:spcBef>
                <a:spcPts val="700"/>
              </a:spcBef>
              <a:spcAft>
                <a:spcPts val="0"/>
              </a:spcAft>
              <a:buClr>
                <a:srgbClr val="A5A5AA"/>
              </a:buClr>
              <a:buSzPts val="1900"/>
              <a:buFont typeface="Noto Sans Symbols"/>
              <a:buChar char="•"/>
              <a:defRPr sz="1900" b="0" i="0" u="none" strike="noStrike" cap="none">
                <a:solidFill>
                  <a:schemeClr val="dk1"/>
                </a:solidFill>
                <a:latin typeface="Arial"/>
                <a:ea typeface="Arial"/>
                <a:cs typeface="Arial"/>
                <a:sym typeface="Arial"/>
              </a:defRPr>
            </a:lvl1pPr>
            <a:lvl2pPr marL="508000" marR="0" lvl="1" indent="-190500" algn="l" rtl="0">
              <a:lnSpc>
                <a:spcPct val="100000"/>
              </a:lnSpc>
              <a:spcBef>
                <a:spcPts val="700"/>
              </a:spcBef>
              <a:spcAft>
                <a:spcPts val="0"/>
              </a:spcAft>
              <a:buClr>
                <a:schemeClr val="accent2"/>
              </a:buClr>
              <a:buSzPts val="1500"/>
              <a:buFont typeface="Arimo"/>
              <a:buChar char="4"/>
              <a:defRPr sz="1600" b="0" i="0" u="none" strike="noStrike" cap="none">
                <a:solidFill>
                  <a:schemeClr val="dk1"/>
                </a:solidFill>
                <a:latin typeface="Arial"/>
                <a:ea typeface="Arial"/>
                <a:cs typeface="Arial"/>
                <a:sym typeface="Arial"/>
              </a:defRPr>
            </a:lvl2pPr>
            <a:lvl3pPr marL="800100" marR="0" lvl="2" indent="-139700" algn="l" rtl="0">
              <a:lnSpc>
                <a:spcPct val="100000"/>
              </a:lnSpc>
              <a:spcBef>
                <a:spcPts val="700"/>
              </a:spcBef>
              <a:spcAft>
                <a:spcPts val="0"/>
              </a:spcAft>
              <a:buClr>
                <a:schemeClr val="accent6"/>
              </a:buClr>
              <a:buSzPts val="1300"/>
              <a:buFont typeface="Noto Sans Symbols"/>
              <a:buChar char="▪"/>
              <a:defRPr sz="1600" b="0" i="0" u="none" strike="noStrike" cap="none">
                <a:solidFill>
                  <a:schemeClr val="dk1"/>
                </a:solidFill>
                <a:latin typeface="Arial"/>
                <a:ea typeface="Arial"/>
                <a:cs typeface="Arial"/>
                <a:sym typeface="Arial"/>
              </a:defRPr>
            </a:lvl3pPr>
            <a:lvl4pPr marL="1028700" marR="0" lvl="3" indent="-127000" algn="l" rtl="0">
              <a:lnSpc>
                <a:spcPct val="100000"/>
              </a:lnSpc>
              <a:spcBef>
                <a:spcPts val="700"/>
              </a:spcBef>
              <a:spcAft>
                <a:spcPts val="0"/>
              </a:spcAft>
              <a:buClr>
                <a:schemeClr val="accent5"/>
              </a:buClr>
              <a:buSzPts val="800"/>
              <a:buFont typeface="Arial"/>
              <a:buChar char="•"/>
              <a:defRPr sz="1200" b="0" i="0" u="none" strike="noStrike" cap="none">
                <a:solidFill>
                  <a:schemeClr val="dk1"/>
                </a:solidFill>
                <a:latin typeface="Arial"/>
                <a:ea typeface="Arial"/>
                <a:cs typeface="Arial"/>
                <a:sym typeface="Arial"/>
              </a:defRPr>
            </a:lvl4pPr>
            <a:lvl5pPr marL="1270000" marR="0" lvl="4" indent="-139700" algn="l" rtl="0">
              <a:lnSpc>
                <a:spcPct val="100000"/>
              </a:lnSpc>
              <a:spcBef>
                <a:spcPts val="700"/>
              </a:spcBef>
              <a:spcAft>
                <a:spcPts val="0"/>
              </a:spcAft>
              <a:buClr>
                <a:schemeClr val="accent4"/>
              </a:buClr>
              <a:buSzPts val="900"/>
              <a:buFont typeface="Arial"/>
              <a:buChar char="-"/>
              <a:defRPr sz="1200" b="0" i="0" u="none" strike="noStrike" cap="none">
                <a:solidFill>
                  <a:schemeClr val="dk1"/>
                </a:solidFill>
                <a:latin typeface="Arial"/>
                <a:ea typeface="Arial"/>
                <a:cs typeface="Arial"/>
                <a:sym typeface="Arial"/>
              </a:defRPr>
            </a:lvl5pPr>
            <a:lvl6pPr marL="2527300" marR="0" lvl="5"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6pPr>
            <a:lvl7pPr marL="2984500" marR="0" lvl="6"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7pPr>
            <a:lvl8pPr marL="3441700" marR="0" lvl="7"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8pPr>
            <a:lvl9pPr marL="3898900" marR="0" lvl="8"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9pPr>
          </a:lstStyle>
          <a:p>
            <a:endParaRPr/>
          </a:p>
        </p:txBody>
      </p:sp>
      <p:sp>
        <p:nvSpPr>
          <p:cNvPr id="249" name="Shape 249"/>
          <p:cNvSpPr txBox="1">
            <a:spLocks noGrp="1"/>
          </p:cNvSpPr>
          <p:nvPr>
            <p:ph type="body" idx="2"/>
          </p:nvPr>
        </p:nvSpPr>
        <p:spPr>
          <a:xfrm>
            <a:off x="304800" y="822960"/>
            <a:ext cx="7924800" cy="5486400"/>
          </a:xfrm>
          <a:prstGeom prst="rect">
            <a:avLst/>
          </a:prstGeom>
          <a:noFill/>
          <a:ln>
            <a:noFill/>
          </a:ln>
        </p:spPr>
        <p:txBody>
          <a:bodyPr wrap="square" lIns="91425" tIns="91425" rIns="91425" bIns="91425" anchor="t" anchorCtr="0"/>
          <a:lstStyle>
            <a:lvl1pPr marL="241300" marR="0" lvl="0" indent="-88900" algn="l" rtl="0">
              <a:lnSpc>
                <a:spcPct val="100000"/>
              </a:lnSpc>
              <a:spcBef>
                <a:spcPts val="1900"/>
              </a:spcBef>
              <a:spcAft>
                <a:spcPts val="700"/>
              </a:spcAft>
              <a:buClr>
                <a:srgbClr val="A5A5AA"/>
              </a:buClr>
              <a:buSzPts val="2400"/>
              <a:buFont typeface="Noto Sans Symbols"/>
              <a:buChar char="•"/>
              <a:defRPr sz="2400" b="0" i="0" u="none" strike="noStrike" cap="none">
                <a:solidFill>
                  <a:schemeClr val="dk1"/>
                </a:solidFill>
                <a:latin typeface="Arial"/>
                <a:ea typeface="Arial"/>
                <a:cs typeface="Arial"/>
                <a:sym typeface="Arial"/>
              </a:defRPr>
            </a:lvl1pPr>
            <a:lvl2pPr marL="508000" marR="0" lvl="1" indent="-165100" algn="l" rtl="0">
              <a:lnSpc>
                <a:spcPct val="100000"/>
              </a:lnSpc>
              <a:spcBef>
                <a:spcPts val="0"/>
              </a:spcBef>
              <a:spcAft>
                <a:spcPts val="700"/>
              </a:spcAft>
              <a:buClr>
                <a:schemeClr val="accent2"/>
              </a:buClr>
              <a:buSzPts val="1900"/>
              <a:buFont typeface="Arimo"/>
              <a:buChar char="4"/>
              <a:defRPr sz="2000" b="0" i="0" u="none" strike="noStrike" cap="none">
                <a:solidFill>
                  <a:schemeClr val="dk1"/>
                </a:solidFill>
                <a:latin typeface="Arial"/>
                <a:ea typeface="Arial"/>
                <a:cs typeface="Arial"/>
                <a:sym typeface="Arial"/>
              </a:defRPr>
            </a:lvl2pPr>
            <a:lvl3pPr marL="800100" marR="0" lvl="2" indent="-127000" algn="l" rtl="0">
              <a:lnSpc>
                <a:spcPct val="100000"/>
              </a:lnSpc>
              <a:spcBef>
                <a:spcPts val="0"/>
              </a:spcBef>
              <a:spcAft>
                <a:spcPts val="7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28700" marR="0" lvl="3" indent="-114300" algn="l" rtl="0">
              <a:lnSpc>
                <a:spcPct val="100000"/>
              </a:lnSpc>
              <a:spcBef>
                <a:spcPts val="0"/>
              </a:spcBef>
              <a:spcAft>
                <a:spcPts val="700"/>
              </a:spcAft>
              <a:buClr>
                <a:schemeClr val="accent5"/>
              </a:buClr>
              <a:buSzPts val="1100"/>
              <a:buFont typeface="Arial"/>
              <a:buChar char="•"/>
              <a:defRPr sz="1600" b="0" i="0" u="none" strike="noStrike" cap="none">
                <a:solidFill>
                  <a:schemeClr val="dk1"/>
                </a:solidFill>
                <a:latin typeface="Arial"/>
                <a:ea typeface="Arial"/>
                <a:cs typeface="Arial"/>
                <a:sym typeface="Arial"/>
              </a:defRPr>
            </a:lvl4pPr>
            <a:lvl5pPr marL="1270000" marR="0" lvl="4" indent="-101600" algn="l" rtl="0">
              <a:lnSpc>
                <a:spcPct val="100000"/>
              </a:lnSpc>
              <a:spcBef>
                <a:spcPts val="0"/>
              </a:spcBef>
              <a:spcAft>
                <a:spcPts val="700"/>
              </a:spcAft>
              <a:buClr>
                <a:schemeClr val="accent4"/>
              </a:buClr>
              <a:buSzPts val="1300"/>
              <a:buFont typeface="Arial"/>
              <a:buChar char="-"/>
              <a:defRPr sz="1600" b="0" i="0" u="none" strike="noStrike" cap="none">
                <a:solidFill>
                  <a:schemeClr val="dk1"/>
                </a:solidFill>
                <a:latin typeface="Arial"/>
                <a:ea typeface="Arial"/>
                <a:cs typeface="Arial"/>
                <a:sym typeface="Arial"/>
              </a:defRPr>
            </a:lvl5pPr>
            <a:lvl6pPr marL="2527300" marR="0" lvl="5"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6pPr>
            <a:lvl7pPr marL="2984500" marR="0" lvl="6"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7pPr>
            <a:lvl8pPr marL="3441700" marR="0" lvl="7"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8pPr>
            <a:lvl9pPr marL="3898900" marR="0" lvl="8"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9pPr>
          </a:lstStyle>
          <a:p>
            <a:endParaRPr/>
          </a:p>
        </p:txBody>
      </p:sp>
      <p:sp>
        <p:nvSpPr>
          <p:cNvPr id="250" name="Shape 250"/>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5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9pPr>
          </a:lstStyle>
          <a:p>
            <a:endParaRPr/>
          </a:p>
        </p:txBody>
      </p:sp>
      <p:sp>
        <p:nvSpPr>
          <p:cNvPr id="251" name="Shape 251"/>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500"/>
              <a:buNone/>
              <a:defRPr sz="800">
                <a:solidFill>
                  <a:schemeClr val="dk2"/>
                </a:solidFill>
                <a:latin typeface="Arial"/>
                <a:ea typeface="Arial"/>
                <a:cs typeface="Arial"/>
                <a:sym typeface="Arial"/>
              </a:defRPr>
            </a:lvl1pPr>
            <a:lvl2pPr marL="457200" marR="0" lvl="1" indent="0" algn="l" rtl="0">
              <a:spcBef>
                <a:spcPts val="0"/>
              </a:spcBef>
              <a:buSzPts val="1500"/>
              <a:buNone/>
              <a:defRPr sz="1900" b="0" i="0" u="none" strike="noStrike" cap="none">
                <a:solidFill>
                  <a:schemeClr val="dk1"/>
                </a:solidFill>
                <a:latin typeface="Arial"/>
                <a:ea typeface="Arial"/>
                <a:cs typeface="Arial"/>
                <a:sym typeface="Arial"/>
              </a:defRPr>
            </a:lvl2pPr>
            <a:lvl3pPr marL="914400" marR="0" lvl="2" indent="0" algn="l" rtl="0">
              <a:spcBef>
                <a:spcPts val="0"/>
              </a:spcBef>
              <a:buSzPts val="1500"/>
              <a:buNone/>
              <a:defRPr sz="1900" b="0" i="0" u="none" strike="noStrike" cap="none">
                <a:solidFill>
                  <a:schemeClr val="dk1"/>
                </a:solidFill>
                <a:latin typeface="Arial"/>
                <a:ea typeface="Arial"/>
                <a:cs typeface="Arial"/>
                <a:sym typeface="Arial"/>
              </a:defRPr>
            </a:lvl3pPr>
            <a:lvl4pPr marL="1371600" marR="0" lvl="3" indent="0" algn="l" rtl="0">
              <a:spcBef>
                <a:spcPts val="0"/>
              </a:spcBef>
              <a:buSzPts val="1500"/>
              <a:buNone/>
              <a:defRPr sz="1900" b="0" i="0" u="none" strike="noStrike" cap="none">
                <a:solidFill>
                  <a:schemeClr val="dk1"/>
                </a:solidFill>
                <a:latin typeface="Arial"/>
                <a:ea typeface="Arial"/>
                <a:cs typeface="Arial"/>
                <a:sym typeface="Arial"/>
              </a:defRPr>
            </a:lvl4pPr>
            <a:lvl5pPr marL="1828800" marR="0" lvl="4" indent="0" algn="l" rtl="0">
              <a:spcBef>
                <a:spcPts val="0"/>
              </a:spcBef>
              <a:buSzPts val="1500"/>
              <a:buNone/>
              <a:defRPr sz="1900" b="0" i="0" u="none" strike="noStrike" cap="none">
                <a:solidFill>
                  <a:schemeClr val="dk1"/>
                </a:solidFill>
                <a:latin typeface="Arial"/>
                <a:ea typeface="Arial"/>
                <a:cs typeface="Arial"/>
                <a:sym typeface="Arial"/>
              </a:defRPr>
            </a:lvl5pPr>
            <a:lvl6pPr marL="2286000" marR="0" lvl="5" indent="0" algn="l" rtl="0">
              <a:spcBef>
                <a:spcPts val="0"/>
              </a:spcBef>
              <a:buSzPts val="1500"/>
              <a:buNone/>
              <a:defRPr sz="1900" b="0" i="0" u="none" strike="noStrike" cap="none">
                <a:solidFill>
                  <a:schemeClr val="dk1"/>
                </a:solidFill>
                <a:latin typeface="Arial"/>
                <a:ea typeface="Arial"/>
                <a:cs typeface="Arial"/>
                <a:sym typeface="Arial"/>
              </a:defRPr>
            </a:lvl6pPr>
            <a:lvl7pPr marL="2743200" marR="0" lvl="6" indent="0" algn="l" rtl="0">
              <a:spcBef>
                <a:spcPts val="0"/>
              </a:spcBef>
              <a:buSzPts val="1500"/>
              <a:buNone/>
              <a:defRPr sz="1900" b="0" i="0" u="none" strike="noStrike" cap="none">
                <a:solidFill>
                  <a:schemeClr val="dk1"/>
                </a:solidFill>
                <a:latin typeface="Arial"/>
                <a:ea typeface="Arial"/>
                <a:cs typeface="Arial"/>
                <a:sym typeface="Arial"/>
              </a:defRPr>
            </a:lvl7pPr>
            <a:lvl8pPr marL="3200400" marR="0" lvl="7" indent="0" algn="l" rtl="0">
              <a:spcBef>
                <a:spcPts val="0"/>
              </a:spcBef>
              <a:buSzPts val="1500"/>
              <a:buNone/>
              <a:defRPr sz="1900" b="0" i="0" u="none" strike="noStrike" cap="none">
                <a:solidFill>
                  <a:schemeClr val="dk1"/>
                </a:solidFill>
                <a:latin typeface="Arial"/>
                <a:ea typeface="Arial"/>
                <a:cs typeface="Arial"/>
                <a:sym typeface="Arial"/>
              </a:defRPr>
            </a:lvl8pPr>
            <a:lvl9pPr marL="3657600" marR="0" lvl="8" indent="0" algn="l" rtl="0">
              <a:spcBef>
                <a:spcPts val="0"/>
              </a:spcBef>
              <a:buSzPts val="1500"/>
              <a:buNone/>
              <a:defRPr sz="1900" b="0" i="0" u="none" strike="noStrike" cap="none">
                <a:solidFill>
                  <a:schemeClr val="dk1"/>
                </a:solidFill>
                <a:latin typeface="Arial"/>
                <a:ea typeface="Arial"/>
                <a:cs typeface="Arial"/>
                <a:sym typeface="Arial"/>
              </a:defRPr>
            </a:lvl9pPr>
          </a:lstStyle>
          <a:p>
            <a:endParaRPr/>
          </a:p>
        </p:txBody>
      </p:sp>
      <p:sp>
        <p:nvSpPr>
          <p:cNvPr id="252" name="Shape 252"/>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
        <p:nvSpPr>
          <p:cNvPr id="253" name="Shape 253"/>
          <p:cNvSpPr txBox="1">
            <a:spLocks noGrp="1"/>
          </p:cNvSpPr>
          <p:nvPr>
            <p:ph type="body" idx="3"/>
          </p:nvPr>
        </p:nvSpPr>
        <p:spPr>
          <a:xfrm>
            <a:off x="8534399" y="822960"/>
            <a:ext cx="3352800" cy="639900"/>
          </a:xfrm>
          <a:prstGeom prst="rect">
            <a:avLst/>
          </a:prstGeom>
          <a:noFill/>
          <a:ln>
            <a:noFill/>
          </a:ln>
        </p:spPr>
        <p:txBody>
          <a:bodyPr wrap="square" lIns="91425" tIns="91425" rIns="91425" bIns="91425" anchor="ctr" anchorCtr="0"/>
          <a:lstStyle>
            <a:lvl1pPr marL="0" marR="0" lvl="0" indent="0" algn="ctr" rtl="0">
              <a:lnSpc>
                <a:spcPct val="100000"/>
              </a:lnSpc>
              <a:spcBef>
                <a:spcPts val="1900"/>
              </a:spcBef>
              <a:spcAft>
                <a:spcPts val="700"/>
              </a:spcAft>
              <a:buClr>
                <a:srgbClr val="A5A5AA"/>
              </a:buClr>
              <a:buSzPts val="2400"/>
              <a:buFont typeface="Arial"/>
              <a:buNone/>
              <a:defRPr sz="2000" b="1" i="0" u="none" strike="noStrike" cap="none">
                <a:solidFill>
                  <a:schemeClr val="lt1"/>
                </a:solidFill>
                <a:latin typeface="Arial"/>
                <a:ea typeface="Arial"/>
                <a:cs typeface="Arial"/>
                <a:sym typeface="Arial"/>
              </a:defRPr>
            </a:lvl1pPr>
            <a:lvl2pPr marL="508000" marR="0" lvl="1" indent="-165100" algn="l" rtl="0">
              <a:lnSpc>
                <a:spcPct val="100000"/>
              </a:lnSpc>
              <a:spcBef>
                <a:spcPts val="0"/>
              </a:spcBef>
              <a:spcAft>
                <a:spcPts val="700"/>
              </a:spcAft>
              <a:buClr>
                <a:schemeClr val="accent2"/>
              </a:buClr>
              <a:buSzPts val="1900"/>
              <a:buFont typeface="Arimo"/>
              <a:buChar char="4"/>
              <a:defRPr sz="2000" b="0" i="0" u="none" strike="noStrike" cap="none">
                <a:solidFill>
                  <a:schemeClr val="dk1"/>
                </a:solidFill>
                <a:latin typeface="Arial"/>
                <a:ea typeface="Arial"/>
                <a:cs typeface="Arial"/>
                <a:sym typeface="Arial"/>
              </a:defRPr>
            </a:lvl2pPr>
            <a:lvl3pPr marL="800100" marR="0" lvl="2" indent="-127000" algn="l" rtl="0">
              <a:lnSpc>
                <a:spcPct val="100000"/>
              </a:lnSpc>
              <a:spcBef>
                <a:spcPts val="0"/>
              </a:spcBef>
              <a:spcAft>
                <a:spcPts val="7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28700" marR="0" lvl="3" indent="-114300" algn="l" rtl="0">
              <a:lnSpc>
                <a:spcPct val="100000"/>
              </a:lnSpc>
              <a:spcBef>
                <a:spcPts val="0"/>
              </a:spcBef>
              <a:spcAft>
                <a:spcPts val="700"/>
              </a:spcAft>
              <a:buClr>
                <a:schemeClr val="accent5"/>
              </a:buClr>
              <a:buSzPts val="1100"/>
              <a:buFont typeface="Arial"/>
              <a:buChar char="•"/>
              <a:defRPr sz="1600" b="0" i="0" u="none" strike="noStrike" cap="none">
                <a:solidFill>
                  <a:schemeClr val="dk1"/>
                </a:solidFill>
                <a:latin typeface="Arial"/>
                <a:ea typeface="Arial"/>
                <a:cs typeface="Arial"/>
                <a:sym typeface="Arial"/>
              </a:defRPr>
            </a:lvl4pPr>
            <a:lvl5pPr marL="1270000" marR="0" lvl="4" indent="-101600" algn="l" rtl="0">
              <a:lnSpc>
                <a:spcPct val="100000"/>
              </a:lnSpc>
              <a:spcBef>
                <a:spcPts val="0"/>
              </a:spcBef>
              <a:spcAft>
                <a:spcPts val="700"/>
              </a:spcAft>
              <a:buClr>
                <a:schemeClr val="accent4"/>
              </a:buClr>
              <a:buSzPts val="1300"/>
              <a:buFont typeface="Arial"/>
              <a:buChar char="-"/>
              <a:defRPr sz="1600" b="0" i="0" u="none" strike="noStrike" cap="none">
                <a:solidFill>
                  <a:schemeClr val="dk1"/>
                </a:solidFill>
                <a:latin typeface="Arial"/>
                <a:ea typeface="Arial"/>
                <a:cs typeface="Arial"/>
                <a:sym typeface="Arial"/>
              </a:defRPr>
            </a:lvl5pPr>
            <a:lvl6pPr marL="2527300" marR="0" lvl="5"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6pPr>
            <a:lvl7pPr marL="2984500" marR="0" lvl="6"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7pPr>
            <a:lvl8pPr marL="3441700" marR="0" lvl="7"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8pPr>
            <a:lvl9pPr marL="3898900" marR="0" lvl="8"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2-3-4 Layout">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8229600" y="822960"/>
            <a:ext cx="3657600" cy="5486400"/>
          </a:xfrm>
          <a:prstGeom prst="rect">
            <a:avLst/>
          </a:prstGeom>
          <a:noFill/>
          <a:ln>
            <a:noFill/>
          </a:ln>
        </p:spPr>
        <p:txBody>
          <a:bodyPr wrap="square" lIns="91425" tIns="91425" rIns="91425" bIns="91425" anchor="t" anchorCtr="0"/>
          <a:lstStyle>
            <a:lvl1pPr marL="342900" marR="0" lvl="0" indent="-203200" algn="l" rtl="0">
              <a:lnSpc>
                <a:spcPct val="100000"/>
              </a:lnSpc>
              <a:spcBef>
                <a:spcPts val="0"/>
              </a:spcBef>
              <a:spcAft>
                <a:spcPts val="1200"/>
              </a:spcAft>
              <a:buClr>
                <a:schemeClr val="accent2"/>
              </a:buClr>
              <a:buSzPts val="2000"/>
              <a:buFont typeface="Arial"/>
              <a:buAutoNum type="arabicPeriod"/>
              <a:defRPr sz="2000" b="0" i="0" u="none" strike="noStrike" cap="none">
                <a:solidFill>
                  <a:schemeClr val="dk1"/>
                </a:solidFill>
                <a:latin typeface="Arial"/>
                <a:ea typeface="Arial"/>
                <a:cs typeface="Arial"/>
                <a:sym typeface="Arial"/>
              </a:defRPr>
            </a:lvl1pPr>
            <a:lvl2pPr marL="800100" marR="0" lvl="1" indent="-228600" algn="l" rtl="0">
              <a:lnSpc>
                <a:spcPct val="100000"/>
              </a:lnSpc>
              <a:spcBef>
                <a:spcPts val="0"/>
              </a:spcBef>
              <a:spcAft>
                <a:spcPts val="700"/>
              </a:spcAft>
              <a:buClr>
                <a:schemeClr val="accent2"/>
              </a:buClr>
              <a:buSzPts val="1900"/>
              <a:buFont typeface="Arial"/>
              <a:buAutoNum type="arabicPeriod"/>
              <a:defRPr sz="2000" b="0" i="0" u="none" strike="noStrike" cap="none">
                <a:solidFill>
                  <a:schemeClr val="dk1"/>
                </a:solidFill>
                <a:latin typeface="Arial"/>
                <a:ea typeface="Arial"/>
                <a:cs typeface="Arial"/>
                <a:sym typeface="Arial"/>
              </a:defRPr>
            </a:lvl2pPr>
            <a:lvl3pPr marL="1257300" marR="0" lvl="2" indent="-241300" algn="l" rtl="0">
              <a:lnSpc>
                <a:spcPct val="100000"/>
              </a:lnSpc>
              <a:spcBef>
                <a:spcPts val="0"/>
              </a:spcBef>
              <a:spcAft>
                <a:spcPts val="700"/>
              </a:spcAft>
              <a:buClr>
                <a:schemeClr val="accent6"/>
              </a:buClr>
              <a:buSzPts val="1600"/>
              <a:buFont typeface="Arial"/>
              <a:buAutoNum type="arabicPeriod"/>
              <a:defRPr sz="2000" b="0" i="0" u="none" strike="noStrike" cap="none">
                <a:solidFill>
                  <a:schemeClr val="dk1"/>
                </a:solidFill>
                <a:latin typeface="Arial"/>
                <a:ea typeface="Arial"/>
                <a:cs typeface="Arial"/>
                <a:sym typeface="Arial"/>
              </a:defRPr>
            </a:lvl3pPr>
            <a:lvl4pPr marL="1714500" marR="0" lvl="3" indent="-279400" algn="l" rtl="0">
              <a:lnSpc>
                <a:spcPct val="100000"/>
              </a:lnSpc>
              <a:spcBef>
                <a:spcPts val="0"/>
              </a:spcBef>
              <a:spcAft>
                <a:spcPts val="700"/>
              </a:spcAft>
              <a:buClr>
                <a:schemeClr val="accent5"/>
              </a:buClr>
              <a:buSzPts val="1100"/>
              <a:buFont typeface="Arial"/>
              <a:buAutoNum type="arabicPeriod"/>
              <a:defRPr sz="1600" b="0" i="0" u="none" strike="noStrike" cap="none">
                <a:solidFill>
                  <a:schemeClr val="dk1"/>
                </a:solidFill>
                <a:latin typeface="Arial"/>
                <a:ea typeface="Arial"/>
                <a:cs typeface="Arial"/>
                <a:sym typeface="Arial"/>
              </a:defRPr>
            </a:lvl4pPr>
            <a:lvl5pPr marL="2171700" marR="0" lvl="4" indent="-254000" algn="l" rtl="0">
              <a:lnSpc>
                <a:spcPct val="100000"/>
              </a:lnSpc>
              <a:spcBef>
                <a:spcPts val="0"/>
              </a:spcBef>
              <a:spcAft>
                <a:spcPts val="700"/>
              </a:spcAft>
              <a:buClr>
                <a:schemeClr val="accent4"/>
              </a:buClr>
              <a:buSzPts val="1300"/>
              <a:buFont typeface="Arial"/>
              <a:buAutoNum type="arabicPeriod"/>
              <a:defRPr sz="1600" b="0" i="0" u="none" strike="noStrike" cap="none">
                <a:solidFill>
                  <a:schemeClr val="dk1"/>
                </a:solidFill>
                <a:latin typeface="Arial"/>
                <a:ea typeface="Arial"/>
                <a:cs typeface="Arial"/>
                <a:sym typeface="Arial"/>
              </a:defRPr>
            </a:lvl5pPr>
            <a:lvl6pPr marL="2527300" marR="0" lvl="5"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6pPr>
            <a:lvl7pPr marL="2984500" marR="0" lvl="6"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7pPr>
            <a:lvl8pPr marL="3441700" marR="0" lvl="7"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8pPr>
            <a:lvl9pPr marL="3898900" marR="0" lvl="8"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9pPr>
          </a:lstStyle>
          <a:p>
            <a:endParaRPr/>
          </a:p>
        </p:txBody>
      </p:sp>
      <p:sp>
        <p:nvSpPr>
          <p:cNvPr id="256" name="Shape 256"/>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5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9pPr>
          </a:lstStyle>
          <a:p>
            <a:endParaRPr/>
          </a:p>
        </p:txBody>
      </p:sp>
      <p:sp>
        <p:nvSpPr>
          <p:cNvPr id="257" name="Shape 257"/>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500"/>
              <a:buNone/>
              <a:defRPr sz="800">
                <a:solidFill>
                  <a:schemeClr val="dk2"/>
                </a:solidFill>
                <a:latin typeface="Arial"/>
                <a:ea typeface="Arial"/>
                <a:cs typeface="Arial"/>
                <a:sym typeface="Arial"/>
              </a:defRPr>
            </a:lvl1pPr>
            <a:lvl2pPr marL="457200" marR="0" lvl="1" indent="0" algn="l" rtl="0">
              <a:spcBef>
                <a:spcPts val="0"/>
              </a:spcBef>
              <a:buSzPts val="1500"/>
              <a:buNone/>
              <a:defRPr sz="1900" b="0" i="0" u="none" strike="noStrike" cap="none">
                <a:solidFill>
                  <a:schemeClr val="dk1"/>
                </a:solidFill>
                <a:latin typeface="Arial"/>
                <a:ea typeface="Arial"/>
                <a:cs typeface="Arial"/>
                <a:sym typeface="Arial"/>
              </a:defRPr>
            </a:lvl2pPr>
            <a:lvl3pPr marL="914400" marR="0" lvl="2" indent="0" algn="l" rtl="0">
              <a:spcBef>
                <a:spcPts val="0"/>
              </a:spcBef>
              <a:buSzPts val="1500"/>
              <a:buNone/>
              <a:defRPr sz="1900" b="0" i="0" u="none" strike="noStrike" cap="none">
                <a:solidFill>
                  <a:schemeClr val="dk1"/>
                </a:solidFill>
                <a:latin typeface="Arial"/>
                <a:ea typeface="Arial"/>
                <a:cs typeface="Arial"/>
                <a:sym typeface="Arial"/>
              </a:defRPr>
            </a:lvl3pPr>
            <a:lvl4pPr marL="1371600" marR="0" lvl="3" indent="0" algn="l" rtl="0">
              <a:spcBef>
                <a:spcPts val="0"/>
              </a:spcBef>
              <a:buSzPts val="1500"/>
              <a:buNone/>
              <a:defRPr sz="1900" b="0" i="0" u="none" strike="noStrike" cap="none">
                <a:solidFill>
                  <a:schemeClr val="dk1"/>
                </a:solidFill>
                <a:latin typeface="Arial"/>
                <a:ea typeface="Arial"/>
                <a:cs typeface="Arial"/>
                <a:sym typeface="Arial"/>
              </a:defRPr>
            </a:lvl4pPr>
            <a:lvl5pPr marL="1828800" marR="0" lvl="4" indent="0" algn="l" rtl="0">
              <a:spcBef>
                <a:spcPts val="0"/>
              </a:spcBef>
              <a:buSzPts val="1500"/>
              <a:buNone/>
              <a:defRPr sz="1900" b="0" i="0" u="none" strike="noStrike" cap="none">
                <a:solidFill>
                  <a:schemeClr val="dk1"/>
                </a:solidFill>
                <a:latin typeface="Arial"/>
                <a:ea typeface="Arial"/>
                <a:cs typeface="Arial"/>
                <a:sym typeface="Arial"/>
              </a:defRPr>
            </a:lvl5pPr>
            <a:lvl6pPr marL="2286000" marR="0" lvl="5" indent="0" algn="l" rtl="0">
              <a:spcBef>
                <a:spcPts val="0"/>
              </a:spcBef>
              <a:buSzPts val="1500"/>
              <a:buNone/>
              <a:defRPr sz="1900" b="0" i="0" u="none" strike="noStrike" cap="none">
                <a:solidFill>
                  <a:schemeClr val="dk1"/>
                </a:solidFill>
                <a:latin typeface="Arial"/>
                <a:ea typeface="Arial"/>
                <a:cs typeface="Arial"/>
                <a:sym typeface="Arial"/>
              </a:defRPr>
            </a:lvl6pPr>
            <a:lvl7pPr marL="2743200" marR="0" lvl="6" indent="0" algn="l" rtl="0">
              <a:spcBef>
                <a:spcPts val="0"/>
              </a:spcBef>
              <a:buSzPts val="1500"/>
              <a:buNone/>
              <a:defRPr sz="1900" b="0" i="0" u="none" strike="noStrike" cap="none">
                <a:solidFill>
                  <a:schemeClr val="dk1"/>
                </a:solidFill>
                <a:latin typeface="Arial"/>
                <a:ea typeface="Arial"/>
                <a:cs typeface="Arial"/>
                <a:sym typeface="Arial"/>
              </a:defRPr>
            </a:lvl7pPr>
            <a:lvl8pPr marL="3200400" marR="0" lvl="7" indent="0" algn="l" rtl="0">
              <a:spcBef>
                <a:spcPts val="0"/>
              </a:spcBef>
              <a:buSzPts val="1500"/>
              <a:buNone/>
              <a:defRPr sz="1900" b="0" i="0" u="none" strike="noStrike" cap="none">
                <a:solidFill>
                  <a:schemeClr val="dk1"/>
                </a:solidFill>
                <a:latin typeface="Arial"/>
                <a:ea typeface="Arial"/>
                <a:cs typeface="Arial"/>
                <a:sym typeface="Arial"/>
              </a:defRPr>
            </a:lvl8pPr>
            <a:lvl9pPr marL="3657600" marR="0" lvl="8" indent="0" algn="l" rtl="0">
              <a:spcBef>
                <a:spcPts val="0"/>
              </a:spcBef>
              <a:buSzPts val="1500"/>
              <a:buNone/>
              <a:defRPr sz="1900" b="0" i="0" u="none" strike="noStrike" cap="none">
                <a:solidFill>
                  <a:schemeClr val="dk1"/>
                </a:solidFill>
                <a:latin typeface="Arial"/>
                <a:ea typeface="Arial"/>
                <a:cs typeface="Arial"/>
                <a:sym typeface="Arial"/>
              </a:defRPr>
            </a:lvl9pPr>
          </a:lstStyle>
          <a:p>
            <a:endParaRPr/>
          </a:p>
        </p:txBody>
      </p:sp>
      <p:sp>
        <p:nvSpPr>
          <p:cNvPr id="258" name="Shape 258"/>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304801" y="1143000"/>
            <a:ext cx="3962400" cy="5212500"/>
          </a:xfrm>
          <a:prstGeom prst="rect">
            <a:avLst/>
          </a:prstGeom>
          <a:noFill/>
          <a:ln>
            <a:noFill/>
          </a:ln>
        </p:spPr>
        <p:txBody>
          <a:bodyPr wrap="square" lIns="91425" tIns="91425" rIns="91425" bIns="91425" anchor="t" anchorCtr="0"/>
          <a:lstStyle>
            <a:lvl1pPr marL="241300" marR="0" lvl="0" indent="-101600" algn="l" rtl="0">
              <a:lnSpc>
                <a:spcPct val="100000"/>
              </a:lnSpc>
              <a:spcBef>
                <a:spcPts val="1900"/>
              </a:spcBef>
              <a:spcAft>
                <a:spcPts val="700"/>
              </a:spcAft>
              <a:buClr>
                <a:srgbClr val="A5A5AA"/>
              </a:buClr>
              <a:buSzPts val="2000"/>
              <a:buFont typeface="Noto Sans Symbols"/>
              <a:buChar char="•"/>
              <a:defRPr sz="2000" b="0" i="0" u="none" strike="noStrike" cap="none">
                <a:solidFill>
                  <a:schemeClr val="dk1"/>
                </a:solidFill>
                <a:latin typeface="Arial"/>
                <a:ea typeface="Arial"/>
                <a:cs typeface="Arial"/>
                <a:sym typeface="Arial"/>
              </a:defRPr>
            </a:lvl1pPr>
            <a:lvl2pPr marL="508000" marR="0" lvl="1" indent="-165100" algn="l" rtl="0">
              <a:lnSpc>
                <a:spcPct val="100000"/>
              </a:lnSpc>
              <a:spcBef>
                <a:spcPts val="0"/>
              </a:spcBef>
              <a:spcAft>
                <a:spcPts val="700"/>
              </a:spcAft>
              <a:buClr>
                <a:schemeClr val="accent2"/>
              </a:buClr>
              <a:buSzPts val="1600"/>
              <a:buFont typeface="Arimo"/>
              <a:buChar char="4"/>
              <a:defRPr sz="1900" b="0" i="0" u="none" strike="noStrike" cap="none">
                <a:solidFill>
                  <a:schemeClr val="dk1"/>
                </a:solidFill>
                <a:latin typeface="Arial"/>
                <a:ea typeface="Arial"/>
                <a:cs typeface="Arial"/>
                <a:sym typeface="Arial"/>
              </a:defRPr>
            </a:lvl2pPr>
            <a:lvl3pPr marL="800100" marR="0" lvl="2" indent="-139700" algn="l" rtl="0">
              <a:lnSpc>
                <a:spcPct val="100000"/>
              </a:lnSpc>
              <a:spcBef>
                <a:spcPts val="0"/>
              </a:spcBef>
              <a:spcAft>
                <a:spcPts val="700"/>
              </a:spcAft>
              <a:buClr>
                <a:schemeClr val="accent6"/>
              </a:buClr>
              <a:buSzPts val="1500"/>
              <a:buFont typeface="Noto Sans Symbols"/>
              <a:buChar char="▪"/>
              <a:defRPr sz="1900" b="0" i="0" u="none" strike="noStrike" cap="none">
                <a:solidFill>
                  <a:schemeClr val="dk1"/>
                </a:solidFill>
                <a:latin typeface="Arial"/>
                <a:ea typeface="Arial"/>
                <a:cs typeface="Arial"/>
                <a:sym typeface="Arial"/>
              </a:defRPr>
            </a:lvl3pPr>
            <a:lvl4pPr marL="1028700" marR="0" lvl="3" indent="-114300" algn="l" rtl="0">
              <a:lnSpc>
                <a:spcPct val="100000"/>
              </a:lnSpc>
              <a:spcBef>
                <a:spcPts val="0"/>
              </a:spcBef>
              <a:spcAft>
                <a:spcPts val="700"/>
              </a:spcAft>
              <a:buClr>
                <a:schemeClr val="accent5"/>
              </a:buClr>
              <a:buSzPts val="900"/>
              <a:buFont typeface="Arial"/>
              <a:buChar char="•"/>
              <a:defRPr sz="1500" b="0" i="0" u="none" strike="noStrike" cap="none">
                <a:solidFill>
                  <a:schemeClr val="dk1"/>
                </a:solidFill>
                <a:latin typeface="Arial"/>
                <a:ea typeface="Arial"/>
                <a:cs typeface="Arial"/>
                <a:sym typeface="Arial"/>
              </a:defRPr>
            </a:lvl4pPr>
            <a:lvl5pPr marL="1270000" marR="0" lvl="4" indent="-114300" algn="l" rtl="0">
              <a:lnSpc>
                <a:spcPct val="100000"/>
              </a:lnSpc>
              <a:spcBef>
                <a:spcPts val="0"/>
              </a:spcBef>
              <a:spcAft>
                <a:spcPts val="700"/>
              </a:spcAft>
              <a:buClr>
                <a:schemeClr val="accent4"/>
              </a:buClr>
              <a:buSzPts val="1100"/>
              <a:buFont typeface="Arial"/>
              <a:buChar char="-"/>
              <a:defRPr sz="1500" b="0" i="0" u="none" strike="noStrike" cap="none">
                <a:solidFill>
                  <a:schemeClr val="dk1"/>
                </a:solidFill>
                <a:latin typeface="Arial"/>
                <a:ea typeface="Arial"/>
                <a:cs typeface="Arial"/>
                <a:sym typeface="Arial"/>
              </a:defRPr>
            </a:lvl5pPr>
            <a:lvl6pPr marL="2527300" marR="0" lvl="5"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6pPr>
            <a:lvl7pPr marL="2984500" marR="0" lvl="6"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7pPr>
            <a:lvl8pPr marL="3441700" marR="0" lvl="7"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8pPr>
            <a:lvl9pPr marL="3898900" marR="0" lvl="8"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9pPr>
          </a:lstStyle>
          <a:p>
            <a:endParaRPr/>
          </a:p>
        </p:txBody>
      </p:sp>
      <p:sp>
        <p:nvSpPr>
          <p:cNvPr id="261" name="Shape 261"/>
          <p:cNvSpPr txBox="1">
            <a:spLocks noGrp="1"/>
          </p:cNvSpPr>
          <p:nvPr>
            <p:ph type="body" idx="2"/>
          </p:nvPr>
        </p:nvSpPr>
        <p:spPr>
          <a:xfrm>
            <a:off x="4572000" y="1143000"/>
            <a:ext cx="7315200" cy="5212500"/>
          </a:xfrm>
          <a:prstGeom prst="rect">
            <a:avLst/>
          </a:prstGeom>
          <a:noFill/>
          <a:ln>
            <a:noFill/>
          </a:ln>
        </p:spPr>
        <p:txBody>
          <a:bodyPr wrap="square" lIns="91425" tIns="91425" rIns="91425" bIns="91425" anchor="t" anchorCtr="0"/>
          <a:lstStyle>
            <a:lvl1pPr marL="241300" marR="0" lvl="0" indent="-101600" algn="l" rtl="0">
              <a:lnSpc>
                <a:spcPct val="100000"/>
              </a:lnSpc>
              <a:spcBef>
                <a:spcPts val="1900"/>
              </a:spcBef>
              <a:spcAft>
                <a:spcPts val="700"/>
              </a:spcAft>
              <a:buClr>
                <a:srgbClr val="A5A5AA"/>
              </a:buClr>
              <a:buSzPts val="2000"/>
              <a:buFont typeface="Noto Sans Symbols"/>
              <a:buChar char="•"/>
              <a:defRPr sz="2000" b="0" i="0" u="none" strike="noStrike" cap="none">
                <a:solidFill>
                  <a:schemeClr val="dk1"/>
                </a:solidFill>
                <a:latin typeface="Arial"/>
                <a:ea typeface="Arial"/>
                <a:cs typeface="Arial"/>
                <a:sym typeface="Arial"/>
              </a:defRPr>
            </a:lvl1pPr>
            <a:lvl2pPr marL="508000" marR="0" lvl="1" indent="-165100" algn="l" rtl="0">
              <a:lnSpc>
                <a:spcPct val="100000"/>
              </a:lnSpc>
              <a:spcBef>
                <a:spcPts val="0"/>
              </a:spcBef>
              <a:spcAft>
                <a:spcPts val="700"/>
              </a:spcAft>
              <a:buClr>
                <a:schemeClr val="accent2"/>
              </a:buClr>
              <a:buSzPts val="1600"/>
              <a:buFont typeface="Arimo"/>
              <a:buChar char="4"/>
              <a:defRPr sz="1900" b="0" i="0" u="none" strike="noStrike" cap="none">
                <a:solidFill>
                  <a:schemeClr val="dk1"/>
                </a:solidFill>
                <a:latin typeface="Arial"/>
                <a:ea typeface="Arial"/>
                <a:cs typeface="Arial"/>
                <a:sym typeface="Arial"/>
              </a:defRPr>
            </a:lvl2pPr>
            <a:lvl3pPr marL="800100" marR="0" lvl="2" indent="-139700" algn="l" rtl="0">
              <a:lnSpc>
                <a:spcPct val="100000"/>
              </a:lnSpc>
              <a:spcBef>
                <a:spcPts val="0"/>
              </a:spcBef>
              <a:spcAft>
                <a:spcPts val="700"/>
              </a:spcAft>
              <a:buClr>
                <a:schemeClr val="accent6"/>
              </a:buClr>
              <a:buSzPts val="1500"/>
              <a:buFont typeface="Noto Sans Symbols"/>
              <a:buChar char="▪"/>
              <a:defRPr sz="1900" b="0" i="0" u="none" strike="noStrike" cap="none">
                <a:solidFill>
                  <a:schemeClr val="dk1"/>
                </a:solidFill>
                <a:latin typeface="Arial"/>
                <a:ea typeface="Arial"/>
                <a:cs typeface="Arial"/>
                <a:sym typeface="Arial"/>
              </a:defRPr>
            </a:lvl3pPr>
            <a:lvl4pPr marL="1028700" marR="0" lvl="3" indent="-114300" algn="l" rtl="0">
              <a:lnSpc>
                <a:spcPct val="100000"/>
              </a:lnSpc>
              <a:spcBef>
                <a:spcPts val="0"/>
              </a:spcBef>
              <a:spcAft>
                <a:spcPts val="700"/>
              </a:spcAft>
              <a:buClr>
                <a:schemeClr val="accent5"/>
              </a:buClr>
              <a:buSzPts val="900"/>
              <a:buFont typeface="Arial"/>
              <a:buChar char="•"/>
              <a:defRPr sz="1500" b="0" i="0" u="none" strike="noStrike" cap="none">
                <a:solidFill>
                  <a:schemeClr val="dk1"/>
                </a:solidFill>
                <a:latin typeface="Arial"/>
                <a:ea typeface="Arial"/>
                <a:cs typeface="Arial"/>
                <a:sym typeface="Arial"/>
              </a:defRPr>
            </a:lvl4pPr>
            <a:lvl5pPr marL="1270000" marR="0" lvl="4" indent="-114300" algn="l" rtl="0">
              <a:lnSpc>
                <a:spcPct val="100000"/>
              </a:lnSpc>
              <a:spcBef>
                <a:spcPts val="0"/>
              </a:spcBef>
              <a:spcAft>
                <a:spcPts val="700"/>
              </a:spcAft>
              <a:buClr>
                <a:schemeClr val="accent4"/>
              </a:buClr>
              <a:buSzPts val="1100"/>
              <a:buFont typeface="Arial"/>
              <a:buChar char="-"/>
              <a:defRPr sz="1500" b="0" i="0" u="none" strike="noStrike" cap="none">
                <a:solidFill>
                  <a:schemeClr val="dk1"/>
                </a:solidFill>
                <a:latin typeface="Arial"/>
                <a:ea typeface="Arial"/>
                <a:cs typeface="Arial"/>
                <a:sym typeface="Arial"/>
              </a:defRPr>
            </a:lvl5pPr>
            <a:lvl6pPr marL="2527300" marR="0" lvl="5"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6pPr>
            <a:lvl7pPr marL="2984500" marR="0" lvl="6"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7pPr>
            <a:lvl8pPr marL="3441700" marR="0" lvl="7"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8pPr>
            <a:lvl9pPr marL="3898900" marR="0" lvl="8"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9pPr>
          </a:lstStyle>
          <a:p>
            <a:endParaRPr/>
          </a:p>
        </p:txBody>
      </p:sp>
      <p:sp>
        <p:nvSpPr>
          <p:cNvPr id="262" name="Shape 262"/>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5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9pPr>
          </a:lstStyle>
          <a:p>
            <a:endParaRPr/>
          </a:p>
        </p:txBody>
      </p:sp>
      <p:sp>
        <p:nvSpPr>
          <p:cNvPr id="263" name="Shape 263"/>
          <p:cNvSpPr txBox="1">
            <a:spLocks noGrp="1"/>
          </p:cNvSpPr>
          <p:nvPr>
            <p:ph type="body" idx="3"/>
          </p:nvPr>
        </p:nvSpPr>
        <p:spPr>
          <a:xfrm>
            <a:off x="304800" y="640080"/>
            <a:ext cx="11582400" cy="273900"/>
          </a:xfrm>
          <a:prstGeom prst="rect">
            <a:avLst/>
          </a:prstGeom>
          <a:noFill/>
          <a:ln>
            <a:noFill/>
          </a:ln>
        </p:spPr>
        <p:txBody>
          <a:bodyPr wrap="square" lIns="91425" tIns="91425" rIns="91425" bIns="91425" anchor="t" anchorCtr="0"/>
          <a:lstStyle>
            <a:lvl1pPr marL="165100" marR="0" lvl="0" indent="-165100" algn="l" rtl="0">
              <a:lnSpc>
                <a:spcPct val="100000"/>
              </a:lnSpc>
              <a:spcBef>
                <a:spcPts val="1900"/>
              </a:spcBef>
              <a:spcAft>
                <a:spcPts val="700"/>
              </a:spcAft>
              <a:buClr>
                <a:srgbClr val="A5A5AA"/>
              </a:buClr>
              <a:buSzPts val="2400"/>
              <a:buFont typeface="Noto Sans Symbols"/>
              <a:buNone/>
              <a:defRPr sz="1900" b="0" i="0" u="none" strike="noStrike" cap="none">
                <a:solidFill>
                  <a:schemeClr val="dk2"/>
                </a:solidFill>
                <a:latin typeface="Arial"/>
                <a:ea typeface="Arial"/>
                <a:cs typeface="Arial"/>
                <a:sym typeface="Arial"/>
              </a:defRPr>
            </a:lvl1pPr>
            <a:lvl2pPr marL="508000" marR="0" lvl="1" indent="-165100" algn="l" rtl="0">
              <a:lnSpc>
                <a:spcPct val="100000"/>
              </a:lnSpc>
              <a:spcBef>
                <a:spcPts val="0"/>
              </a:spcBef>
              <a:spcAft>
                <a:spcPts val="700"/>
              </a:spcAft>
              <a:buClr>
                <a:schemeClr val="accent2"/>
              </a:buClr>
              <a:buSzPts val="1900"/>
              <a:buFont typeface="Arimo"/>
              <a:buChar char="4"/>
              <a:defRPr sz="2000" b="0" i="0" u="none" strike="noStrike" cap="none">
                <a:solidFill>
                  <a:schemeClr val="dk1"/>
                </a:solidFill>
                <a:latin typeface="Arial"/>
                <a:ea typeface="Arial"/>
                <a:cs typeface="Arial"/>
                <a:sym typeface="Arial"/>
              </a:defRPr>
            </a:lvl2pPr>
            <a:lvl3pPr marL="800100" marR="0" lvl="2" indent="-127000" algn="l" rtl="0">
              <a:lnSpc>
                <a:spcPct val="100000"/>
              </a:lnSpc>
              <a:spcBef>
                <a:spcPts val="0"/>
              </a:spcBef>
              <a:spcAft>
                <a:spcPts val="7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28700" marR="0" lvl="3" indent="-114300" algn="l" rtl="0">
              <a:lnSpc>
                <a:spcPct val="100000"/>
              </a:lnSpc>
              <a:spcBef>
                <a:spcPts val="0"/>
              </a:spcBef>
              <a:spcAft>
                <a:spcPts val="700"/>
              </a:spcAft>
              <a:buClr>
                <a:schemeClr val="accent5"/>
              </a:buClr>
              <a:buSzPts val="1100"/>
              <a:buFont typeface="Arial"/>
              <a:buChar char="•"/>
              <a:defRPr sz="1600" b="0" i="0" u="none" strike="noStrike" cap="none">
                <a:solidFill>
                  <a:schemeClr val="dk1"/>
                </a:solidFill>
                <a:latin typeface="Arial"/>
                <a:ea typeface="Arial"/>
                <a:cs typeface="Arial"/>
                <a:sym typeface="Arial"/>
              </a:defRPr>
            </a:lvl4pPr>
            <a:lvl5pPr marL="1270000" marR="0" lvl="4" indent="-101600" algn="l" rtl="0">
              <a:lnSpc>
                <a:spcPct val="100000"/>
              </a:lnSpc>
              <a:spcBef>
                <a:spcPts val="0"/>
              </a:spcBef>
              <a:spcAft>
                <a:spcPts val="700"/>
              </a:spcAft>
              <a:buClr>
                <a:schemeClr val="accent4"/>
              </a:buClr>
              <a:buSzPts val="1300"/>
              <a:buFont typeface="Arial"/>
              <a:buChar char="-"/>
              <a:defRPr sz="1600" b="0" i="0" u="none" strike="noStrike" cap="none">
                <a:solidFill>
                  <a:schemeClr val="dk1"/>
                </a:solidFill>
                <a:latin typeface="Arial"/>
                <a:ea typeface="Arial"/>
                <a:cs typeface="Arial"/>
                <a:sym typeface="Arial"/>
              </a:defRPr>
            </a:lvl5pPr>
            <a:lvl6pPr marL="2527300" marR="0" lvl="5"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6pPr>
            <a:lvl7pPr marL="2984500" marR="0" lvl="6"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7pPr>
            <a:lvl8pPr marL="3441700" marR="0" lvl="7"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8pPr>
            <a:lvl9pPr marL="3898900" marR="0" lvl="8"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9pPr>
          </a:lstStyle>
          <a:p>
            <a:endParaRPr/>
          </a:p>
        </p:txBody>
      </p:sp>
      <p:sp>
        <p:nvSpPr>
          <p:cNvPr id="264" name="Shape 264"/>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500"/>
              <a:buNone/>
              <a:defRPr sz="800">
                <a:solidFill>
                  <a:schemeClr val="dk2"/>
                </a:solidFill>
                <a:latin typeface="Arial"/>
                <a:ea typeface="Arial"/>
                <a:cs typeface="Arial"/>
                <a:sym typeface="Arial"/>
              </a:defRPr>
            </a:lvl1pPr>
            <a:lvl2pPr marL="457200" marR="0" lvl="1" indent="0" algn="l" rtl="0">
              <a:spcBef>
                <a:spcPts val="0"/>
              </a:spcBef>
              <a:buSzPts val="1500"/>
              <a:buNone/>
              <a:defRPr sz="1900" b="0" i="0" u="none" strike="noStrike" cap="none">
                <a:solidFill>
                  <a:schemeClr val="dk1"/>
                </a:solidFill>
                <a:latin typeface="Arial"/>
                <a:ea typeface="Arial"/>
                <a:cs typeface="Arial"/>
                <a:sym typeface="Arial"/>
              </a:defRPr>
            </a:lvl2pPr>
            <a:lvl3pPr marL="914400" marR="0" lvl="2" indent="0" algn="l" rtl="0">
              <a:spcBef>
                <a:spcPts val="0"/>
              </a:spcBef>
              <a:buSzPts val="1500"/>
              <a:buNone/>
              <a:defRPr sz="1900" b="0" i="0" u="none" strike="noStrike" cap="none">
                <a:solidFill>
                  <a:schemeClr val="dk1"/>
                </a:solidFill>
                <a:latin typeface="Arial"/>
                <a:ea typeface="Arial"/>
                <a:cs typeface="Arial"/>
                <a:sym typeface="Arial"/>
              </a:defRPr>
            </a:lvl3pPr>
            <a:lvl4pPr marL="1371600" marR="0" lvl="3" indent="0" algn="l" rtl="0">
              <a:spcBef>
                <a:spcPts val="0"/>
              </a:spcBef>
              <a:buSzPts val="1500"/>
              <a:buNone/>
              <a:defRPr sz="1900" b="0" i="0" u="none" strike="noStrike" cap="none">
                <a:solidFill>
                  <a:schemeClr val="dk1"/>
                </a:solidFill>
                <a:latin typeface="Arial"/>
                <a:ea typeface="Arial"/>
                <a:cs typeface="Arial"/>
                <a:sym typeface="Arial"/>
              </a:defRPr>
            </a:lvl4pPr>
            <a:lvl5pPr marL="1828800" marR="0" lvl="4" indent="0" algn="l" rtl="0">
              <a:spcBef>
                <a:spcPts val="0"/>
              </a:spcBef>
              <a:buSzPts val="1500"/>
              <a:buNone/>
              <a:defRPr sz="1900" b="0" i="0" u="none" strike="noStrike" cap="none">
                <a:solidFill>
                  <a:schemeClr val="dk1"/>
                </a:solidFill>
                <a:latin typeface="Arial"/>
                <a:ea typeface="Arial"/>
                <a:cs typeface="Arial"/>
                <a:sym typeface="Arial"/>
              </a:defRPr>
            </a:lvl5pPr>
            <a:lvl6pPr marL="2286000" marR="0" lvl="5" indent="0" algn="l" rtl="0">
              <a:spcBef>
                <a:spcPts val="0"/>
              </a:spcBef>
              <a:buSzPts val="1500"/>
              <a:buNone/>
              <a:defRPr sz="1900" b="0" i="0" u="none" strike="noStrike" cap="none">
                <a:solidFill>
                  <a:schemeClr val="dk1"/>
                </a:solidFill>
                <a:latin typeface="Arial"/>
                <a:ea typeface="Arial"/>
                <a:cs typeface="Arial"/>
                <a:sym typeface="Arial"/>
              </a:defRPr>
            </a:lvl6pPr>
            <a:lvl7pPr marL="2743200" marR="0" lvl="6" indent="0" algn="l" rtl="0">
              <a:spcBef>
                <a:spcPts val="0"/>
              </a:spcBef>
              <a:buSzPts val="1500"/>
              <a:buNone/>
              <a:defRPr sz="1900" b="0" i="0" u="none" strike="noStrike" cap="none">
                <a:solidFill>
                  <a:schemeClr val="dk1"/>
                </a:solidFill>
                <a:latin typeface="Arial"/>
                <a:ea typeface="Arial"/>
                <a:cs typeface="Arial"/>
                <a:sym typeface="Arial"/>
              </a:defRPr>
            </a:lvl7pPr>
            <a:lvl8pPr marL="3200400" marR="0" lvl="7" indent="0" algn="l" rtl="0">
              <a:spcBef>
                <a:spcPts val="0"/>
              </a:spcBef>
              <a:buSzPts val="1500"/>
              <a:buNone/>
              <a:defRPr sz="1900" b="0" i="0" u="none" strike="noStrike" cap="none">
                <a:solidFill>
                  <a:schemeClr val="dk1"/>
                </a:solidFill>
                <a:latin typeface="Arial"/>
                <a:ea typeface="Arial"/>
                <a:cs typeface="Arial"/>
                <a:sym typeface="Arial"/>
              </a:defRPr>
            </a:lvl8pPr>
            <a:lvl9pPr marL="3657600" marR="0" lvl="8" indent="0" algn="l" rtl="0">
              <a:spcBef>
                <a:spcPts val="0"/>
              </a:spcBef>
              <a:buSzPts val="1500"/>
              <a:buNone/>
              <a:defRPr sz="1900" b="0" i="0" u="none" strike="noStrike" cap="none">
                <a:solidFill>
                  <a:schemeClr val="dk1"/>
                </a:solidFill>
                <a:latin typeface="Arial"/>
                <a:ea typeface="Arial"/>
                <a:cs typeface="Arial"/>
                <a:sym typeface="Arial"/>
              </a:defRPr>
            </a:lvl9pPr>
          </a:lstStyle>
          <a:p>
            <a:endParaRPr/>
          </a:p>
        </p:txBody>
      </p:sp>
      <p:sp>
        <p:nvSpPr>
          <p:cNvPr id="265" name="Shape 265"/>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Quote">
    <p:spTree>
      <p:nvGrpSpPr>
        <p:cNvPr id="1" name="Shape 266"/>
        <p:cNvGrpSpPr/>
        <p:nvPr/>
      </p:nvGrpSpPr>
      <p:grpSpPr>
        <a:xfrm>
          <a:off x="0" y="0"/>
          <a:ext cx="0" cy="0"/>
          <a:chOff x="0" y="0"/>
          <a:chExt cx="0" cy="0"/>
        </a:xfrm>
      </p:grpSpPr>
      <p:pic>
        <p:nvPicPr>
          <p:cNvPr id="267" name="Shape 267"/>
          <p:cNvPicPr preferRelativeResize="0"/>
          <p:nvPr/>
        </p:nvPicPr>
        <p:blipFill rotWithShape="1">
          <a:blip r:embed="rId2">
            <a:alphaModFix/>
          </a:blip>
          <a:srcRect/>
          <a:stretch/>
        </p:blipFill>
        <p:spPr>
          <a:xfrm rot="-5400000">
            <a:off x="10134600" y="3943"/>
            <a:ext cx="2053457" cy="2053457"/>
          </a:xfrm>
          <a:prstGeom prst="rect">
            <a:avLst/>
          </a:prstGeom>
          <a:noFill/>
          <a:ln>
            <a:noFill/>
          </a:ln>
        </p:spPr>
      </p:pic>
      <p:pic>
        <p:nvPicPr>
          <p:cNvPr id="268" name="Shape 268"/>
          <p:cNvPicPr preferRelativeResize="0"/>
          <p:nvPr/>
        </p:nvPicPr>
        <p:blipFill rotWithShape="1">
          <a:blip r:embed="rId2">
            <a:alphaModFix/>
          </a:blip>
          <a:srcRect/>
          <a:stretch/>
        </p:blipFill>
        <p:spPr>
          <a:xfrm>
            <a:off x="10911840" y="5577840"/>
            <a:ext cx="1277706" cy="1277706"/>
          </a:xfrm>
          <a:prstGeom prst="rect">
            <a:avLst/>
          </a:prstGeom>
          <a:noFill/>
          <a:ln>
            <a:noFill/>
          </a:ln>
        </p:spPr>
      </p:pic>
      <p:sp>
        <p:nvSpPr>
          <p:cNvPr id="269" name="Shape 269"/>
          <p:cNvSpPr txBox="1">
            <a:spLocks noGrp="1"/>
          </p:cNvSpPr>
          <p:nvPr>
            <p:ph type="body" idx="1"/>
          </p:nvPr>
        </p:nvSpPr>
        <p:spPr>
          <a:xfrm>
            <a:off x="1219201" y="1828800"/>
            <a:ext cx="6799500" cy="2743200"/>
          </a:xfrm>
          <a:prstGeom prst="rect">
            <a:avLst/>
          </a:prstGeom>
          <a:noFill/>
          <a:ln>
            <a:noFill/>
          </a:ln>
        </p:spPr>
        <p:txBody>
          <a:bodyPr wrap="square" lIns="91425" tIns="91425" rIns="91425" bIns="91425" anchor="t" anchorCtr="0"/>
          <a:lstStyle>
            <a:lvl1pPr marL="0" marR="0" lvl="0" indent="0" algn="l" rtl="0">
              <a:lnSpc>
                <a:spcPct val="114000"/>
              </a:lnSpc>
              <a:spcBef>
                <a:spcPts val="0"/>
              </a:spcBef>
              <a:spcAft>
                <a:spcPts val="0"/>
              </a:spcAft>
              <a:buClr>
                <a:srgbClr val="A5A5AA"/>
              </a:buClr>
              <a:buSzPts val="2400"/>
              <a:buFont typeface="Noto Sans Symbols"/>
              <a:buNone/>
              <a:defRPr sz="1900" b="0" i="0" u="none" strike="noStrike" cap="none">
                <a:solidFill>
                  <a:schemeClr val="dk1"/>
                </a:solidFill>
                <a:latin typeface="Arial"/>
                <a:ea typeface="Arial"/>
                <a:cs typeface="Arial"/>
                <a:sym typeface="Arial"/>
              </a:defRPr>
            </a:lvl1pPr>
            <a:lvl2pPr marL="0" marR="0" lvl="1" indent="0" algn="l" rtl="0">
              <a:lnSpc>
                <a:spcPct val="120000"/>
              </a:lnSpc>
              <a:spcBef>
                <a:spcPts val="0"/>
              </a:spcBef>
              <a:spcAft>
                <a:spcPts val="700"/>
              </a:spcAft>
              <a:buClr>
                <a:schemeClr val="accent2"/>
              </a:buClr>
              <a:buSzPts val="1900"/>
              <a:buFont typeface="Arimo"/>
              <a:buNone/>
              <a:defRPr sz="2800" b="0" i="0" u="none" strike="noStrike" cap="none">
                <a:solidFill>
                  <a:schemeClr val="dk1"/>
                </a:solidFill>
                <a:latin typeface="Arial"/>
                <a:ea typeface="Arial"/>
                <a:cs typeface="Arial"/>
                <a:sym typeface="Arial"/>
              </a:defRPr>
            </a:lvl2pPr>
            <a:lvl3pPr marL="0" marR="0" lvl="2" indent="0" algn="l" rtl="0">
              <a:lnSpc>
                <a:spcPct val="120000"/>
              </a:lnSpc>
              <a:spcBef>
                <a:spcPts val="0"/>
              </a:spcBef>
              <a:spcAft>
                <a:spcPts val="700"/>
              </a:spcAft>
              <a:buClr>
                <a:schemeClr val="accent6"/>
              </a:buClr>
              <a:buSzPts val="1600"/>
              <a:buFont typeface="Noto Sans Symbols"/>
              <a:buNone/>
              <a:defRPr sz="2800" b="0" i="0" u="none" strike="noStrike" cap="none">
                <a:solidFill>
                  <a:schemeClr val="dk1"/>
                </a:solidFill>
                <a:latin typeface="Arial"/>
                <a:ea typeface="Arial"/>
                <a:cs typeface="Arial"/>
                <a:sym typeface="Arial"/>
              </a:defRPr>
            </a:lvl3pPr>
            <a:lvl4pPr marL="0" marR="0" lvl="3" indent="0" algn="l" rtl="0">
              <a:lnSpc>
                <a:spcPct val="120000"/>
              </a:lnSpc>
              <a:spcBef>
                <a:spcPts val="0"/>
              </a:spcBef>
              <a:spcAft>
                <a:spcPts val="700"/>
              </a:spcAft>
              <a:buClr>
                <a:schemeClr val="accent5"/>
              </a:buClr>
              <a:buSzPts val="1100"/>
              <a:buFont typeface="Arial"/>
              <a:buNone/>
              <a:defRPr sz="2800" b="0" i="0" u="none" strike="noStrike" cap="none">
                <a:solidFill>
                  <a:schemeClr val="dk1"/>
                </a:solidFill>
                <a:latin typeface="Arial"/>
                <a:ea typeface="Arial"/>
                <a:cs typeface="Arial"/>
                <a:sym typeface="Arial"/>
              </a:defRPr>
            </a:lvl4pPr>
            <a:lvl5pPr marL="0" marR="0" lvl="4" indent="0" algn="l" rtl="0">
              <a:lnSpc>
                <a:spcPct val="120000"/>
              </a:lnSpc>
              <a:spcBef>
                <a:spcPts val="0"/>
              </a:spcBef>
              <a:spcAft>
                <a:spcPts val="700"/>
              </a:spcAft>
              <a:buClr>
                <a:schemeClr val="accent4"/>
              </a:buClr>
              <a:buSzPts val="1300"/>
              <a:buFont typeface="Arial"/>
              <a:buNone/>
              <a:defRPr sz="2800" b="0" i="0" u="none" strike="noStrike" cap="none">
                <a:solidFill>
                  <a:schemeClr val="dk1"/>
                </a:solidFill>
                <a:latin typeface="Arial"/>
                <a:ea typeface="Arial"/>
                <a:cs typeface="Arial"/>
                <a:sym typeface="Arial"/>
              </a:defRPr>
            </a:lvl5pPr>
            <a:lvl6pPr marL="2527300" marR="0" lvl="5"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6pPr>
            <a:lvl7pPr marL="2984500" marR="0" lvl="6"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7pPr>
            <a:lvl8pPr marL="3441700" marR="0" lvl="7"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8pPr>
            <a:lvl9pPr marL="3898900" marR="0" lvl="8"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9pPr>
          </a:lstStyle>
          <a:p>
            <a:endParaRPr/>
          </a:p>
        </p:txBody>
      </p:sp>
      <p:sp>
        <p:nvSpPr>
          <p:cNvPr id="270" name="Shape 270"/>
          <p:cNvSpPr txBox="1">
            <a:spLocks noGrp="1"/>
          </p:cNvSpPr>
          <p:nvPr>
            <p:ph type="body" idx="2"/>
          </p:nvPr>
        </p:nvSpPr>
        <p:spPr>
          <a:xfrm>
            <a:off x="1219201" y="4572000"/>
            <a:ext cx="6799500" cy="11433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700"/>
              </a:spcAft>
              <a:buClr>
                <a:srgbClr val="A5A5AA"/>
              </a:buClr>
              <a:buSzPts val="2400"/>
              <a:buFont typeface="Noto Sans Symbols"/>
              <a:buNone/>
              <a:defRPr sz="1500" b="0" i="0" u="none" strike="noStrike" cap="none">
                <a:solidFill>
                  <a:schemeClr val="accent5"/>
                </a:solidFill>
                <a:latin typeface="Arial"/>
                <a:ea typeface="Arial"/>
                <a:cs typeface="Arial"/>
                <a:sym typeface="Arial"/>
              </a:defRPr>
            </a:lvl1pPr>
            <a:lvl2pPr marL="0" marR="0" lvl="1" indent="0" algn="l" rtl="0">
              <a:lnSpc>
                <a:spcPct val="120000"/>
              </a:lnSpc>
              <a:spcBef>
                <a:spcPts val="0"/>
              </a:spcBef>
              <a:spcAft>
                <a:spcPts val="700"/>
              </a:spcAft>
              <a:buClr>
                <a:schemeClr val="accent2"/>
              </a:buClr>
              <a:buSzPts val="1900"/>
              <a:buFont typeface="Arimo"/>
              <a:buNone/>
              <a:defRPr sz="2800" b="0" i="0" u="none" strike="noStrike" cap="none">
                <a:solidFill>
                  <a:schemeClr val="dk1"/>
                </a:solidFill>
                <a:latin typeface="Arial"/>
                <a:ea typeface="Arial"/>
                <a:cs typeface="Arial"/>
                <a:sym typeface="Arial"/>
              </a:defRPr>
            </a:lvl2pPr>
            <a:lvl3pPr marL="0" marR="0" lvl="2" indent="0" algn="l" rtl="0">
              <a:lnSpc>
                <a:spcPct val="120000"/>
              </a:lnSpc>
              <a:spcBef>
                <a:spcPts val="0"/>
              </a:spcBef>
              <a:spcAft>
                <a:spcPts val="700"/>
              </a:spcAft>
              <a:buClr>
                <a:schemeClr val="accent6"/>
              </a:buClr>
              <a:buSzPts val="1600"/>
              <a:buFont typeface="Noto Sans Symbols"/>
              <a:buNone/>
              <a:defRPr sz="2800" b="0" i="0" u="none" strike="noStrike" cap="none">
                <a:solidFill>
                  <a:schemeClr val="dk1"/>
                </a:solidFill>
                <a:latin typeface="Arial"/>
                <a:ea typeface="Arial"/>
                <a:cs typeface="Arial"/>
                <a:sym typeface="Arial"/>
              </a:defRPr>
            </a:lvl3pPr>
            <a:lvl4pPr marL="0" marR="0" lvl="3" indent="0" algn="l" rtl="0">
              <a:lnSpc>
                <a:spcPct val="120000"/>
              </a:lnSpc>
              <a:spcBef>
                <a:spcPts val="0"/>
              </a:spcBef>
              <a:spcAft>
                <a:spcPts val="700"/>
              </a:spcAft>
              <a:buClr>
                <a:schemeClr val="accent5"/>
              </a:buClr>
              <a:buSzPts val="1100"/>
              <a:buFont typeface="Arial"/>
              <a:buNone/>
              <a:defRPr sz="2800" b="0" i="0" u="none" strike="noStrike" cap="none">
                <a:solidFill>
                  <a:schemeClr val="dk1"/>
                </a:solidFill>
                <a:latin typeface="Arial"/>
                <a:ea typeface="Arial"/>
                <a:cs typeface="Arial"/>
                <a:sym typeface="Arial"/>
              </a:defRPr>
            </a:lvl4pPr>
            <a:lvl5pPr marL="0" marR="0" lvl="4" indent="0" algn="l" rtl="0">
              <a:lnSpc>
                <a:spcPct val="120000"/>
              </a:lnSpc>
              <a:spcBef>
                <a:spcPts val="0"/>
              </a:spcBef>
              <a:spcAft>
                <a:spcPts val="700"/>
              </a:spcAft>
              <a:buClr>
                <a:schemeClr val="accent4"/>
              </a:buClr>
              <a:buSzPts val="1300"/>
              <a:buFont typeface="Arial"/>
              <a:buNone/>
              <a:defRPr sz="2800" b="0" i="0" u="none" strike="noStrike" cap="none">
                <a:solidFill>
                  <a:schemeClr val="dk1"/>
                </a:solidFill>
                <a:latin typeface="Arial"/>
                <a:ea typeface="Arial"/>
                <a:cs typeface="Arial"/>
                <a:sym typeface="Arial"/>
              </a:defRPr>
            </a:lvl5pPr>
            <a:lvl6pPr marL="2527300" marR="0" lvl="5"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6pPr>
            <a:lvl7pPr marL="2984500" marR="0" lvl="6"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7pPr>
            <a:lvl8pPr marL="3441700" marR="0" lvl="7"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8pPr>
            <a:lvl9pPr marL="3898900" marR="0" lvl="8"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9pPr>
          </a:lstStyle>
          <a:p>
            <a:endParaRPr/>
          </a:p>
        </p:txBody>
      </p:sp>
      <p:sp>
        <p:nvSpPr>
          <p:cNvPr id="271" name="Shape 271"/>
          <p:cNvSpPr txBox="1">
            <a:spLocks noGrp="1"/>
          </p:cNvSpPr>
          <p:nvPr>
            <p:ph type="title"/>
          </p:nvPr>
        </p:nvSpPr>
        <p:spPr>
          <a:xfrm>
            <a:off x="304797" y="137160"/>
            <a:ext cx="7010400" cy="13716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5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9pPr>
          </a:lstStyle>
          <a:p>
            <a:endParaRPr/>
          </a:p>
        </p:txBody>
      </p:sp>
      <p:sp>
        <p:nvSpPr>
          <p:cNvPr id="272" name="Shape 272"/>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l" rtl="0">
              <a:spcBef>
                <a:spcPts val="0"/>
              </a:spcBef>
              <a:buSzPts val="1500"/>
              <a:buNone/>
              <a:defRPr sz="800">
                <a:solidFill>
                  <a:schemeClr val="dk2"/>
                </a:solidFill>
                <a:latin typeface="Arial"/>
                <a:ea typeface="Arial"/>
                <a:cs typeface="Arial"/>
                <a:sym typeface="Arial"/>
              </a:defRPr>
            </a:lvl1pPr>
            <a:lvl2pPr marL="457200" marR="0" lvl="1" indent="0" algn="l" rtl="0">
              <a:spcBef>
                <a:spcPts val="0"/>
              </a:spcBef>
              <a:buSzPts val="1500"/>
              <a:buNone/>
              <a:defRPr sz="1900" b="0" i="0" u="none" strike="noStrike" cap="none">
                <a:solidFill>
                  <a:schemeClr val="dk1"/>
                </a:solidFill>
                <a:latin typeface="Arial"/>
                <a:ea typeface="Arial"/>
                <a:cs typeface="Arial"/>
                <a:sym typeface="Arial"/>
              </a:defRPr>
            </a:lvl2pPr>
            <a:lvl3pPr marL="914400" marR="0" lvl="2" indent="0" algn="l" rtl="0">
              <a:spcBef>
                <a:spcPts val="0"/>
              </a:spcBef>
              <a:buSzPts val="1500"/>
              <a:buNone/>
              <a:defRPr sz="1900" b="0" i="0" u="none" strike="noStrike" cap="none">
                <a:solidFill>
                  <a:schemeClr val="dk1"/>
                </a:solidFill>
                <a:latin typeface="Arial"/>
                <a:ea typeface="Arial"/>
                <a:cs typeface="Arial"/>
                <a:sym typeface="Arial"/>
              </a:defRPr>
            </a:lvl3pPr>
            <a:lvl4pPr marL="1371600" marR="0" lvl="3" indent="0" algn="l" rtl="0">
              <a:spcBef>
                <a:spcPts val="0"/>
              </a:spcBef>
              <a:buSzPts val="1500"/>
              <a:buNone/>
              <a:defRPr sz="1900" b="0" i="0" u="none" strike="noStrike" cap="none">
                <a:solidFill>
                  <a:schemeClr val="dk1"/>
                </a:solidFill>
                <a:latin typeface="Arial"/>
                <a:ea typeface="Arial"/>
                <a:cs typeface="Arial"/>
                <a:sym typeface="Arial"/>
              </a:defRPr>
            </a:lvl4pPr>
            <a:lvl5pPr marL="1828800" marR="0" lvl="4" indent="0" algn="l" rtl="0">
              <a:spcBef>
                <a:spcPts val="0"/>
              </a:spcBef>
              <a:buSzPts val="1500"/>
              <a:buNone/>
              <a:defRPr sz="1900" b="0" i="0" u="none" strike="noStrike" cap="none">
                <a:solidFill>
                  <a:schemeClr val="dk1"/>
                </a:solidFill>
                <a:latin typeface="Arial"/>
                <a:ea typeface="Arial"/>
                <a:cs typeface="Arial"/>
                <a:sym typeface="Arial"/>
              </a:defRPr>
            </a:lvl5pPr>
            <a:lvl6pPr marL="2286000" marR="0" lvl="5" indent="0" algn="l" rtl="0">
              <a:spcBef>
                <a:spcPts val="0"/>
              </a:spcBef>
              <a:buSzPts val="1500"/>
              <a:buNone/>
              <a:defRPr sz="1900" b="0" i="0" u="none" strike="noStrike" cap="none">
                <a:solidFill>
                  <a:schemeClr val="dk1"/>
                </a:solidFill>
                <a:latin typeface="Arial"/>
                <a:ea typeface="Arial"/>
                <a:cs typeface="Arial"/>
                <a:sym typeface="Arial"/>
              </a:defRPr>
            </a:lvl6pPr>
            <a:lvl7pPr marL="2743200" marR="0" lvl="6" indent="0" algn="l" rtl="0">
              <a:spcBef>
                <a:spcPts val="0"/>
              </a:spcBef>
              <a:buSzPts val="1500"/>
              <a:buNone/>
              <a:defRPr sz="1900" b="0" i="0" u="none" strike="noStrike" cap="none">
                <a:solidFill>
                  <a:schemeClr val="dk1"/>
                </a:solidFill>
                <a:latin typeface="Arial"/>
                <a:ea typeface="Arial"/>
                <a:cs typeface="Arial"/>
                <a:sym typeface="Arial"/>
              </a:defRPr>
            </a:lvl7pPr>
            <a:lvl8pPr marL="3200400" marR="0" lvl="7" indent="0" algn="l" rtl="0">
              <a:spcBef>
                <a:spcPts val="0"/>
              </a:spcBef>
              <a:buSzPts val="1500"/>
              <a:buNone/>
              <a:defRPr sz="1900" b="0" i="0" u="none" strike="noStrike" cap="none">
                <a:solidFill>
                  <a:schemeClr val="dk1"/>
                </a:solidFill>
                <a:latin typeface="Arial"/>
                <a:ea typeface="Arial"/>
                <a:cs typeface="Arial"/>
                <a:sym typeface="Arial"/>
              </a:defRPr>
            </a:lvl8pPr>
            <a:lvl9pPr marL="3657600" marR="0" lvl="8" indent="0" algn="l" rtl="0">
              <a:spcBef>
                <a:spcPts val="0"/>
              </a:spcBef>
              <a:buSzPts val="1500"/>
              <a:buNone/>
              <a:defRPr sz="1900" b="0" i="0" u="none" strike="noStrike" cap="none">
                <a:solidFill>
                  <a:schemeClr val="dk1"/>
                </a:solidFill>
                <a:latin typeface="Arial"/>
                <a:ea typeface="Arial"/>
                <a:cs typeface="Arial"/>
                <a:sym typeface="Arial"/>
              </a:defRPr>
            </a:lvl9pPr>
          </a:lstStyle>
          <a:p>
            <a:endParaRPr/>
          </a:p>
        </p:txBody>
      </p:sp>
      <p:sp>
        <p:nvSpPr>
          <p:cNvPr id="273" name="Shape 273"/>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lt1"/>
                </a:solidFill>
                <a:latin typeface="Arial"/>
                <a:ea typeface="Arial"/>
                <a:cs typeface="Arial"/>
                <a:sym typeface="Arial"/>
              </a:rPr>
              <a:t>‹#›</a:t>
            </a:fld>
            <a:endParaRPr lang="en-US" sz="800">
              <a:solidFill>
                <a:schemeClr val="lt1"/>
              </a:solidFill>
              <a:latin typeface="Arial"/>
              <a:ea typeface="Arial"/>
              <a:cs typeface="Arial"/>
              <a:sym typeface="Arial"/>
            </a:endParaRPr>
          </a:p>
        </p:txBody>
      </p:sp>
      <p:sp>
        <p:nvSpPr>
          <p:cNvPr id="274" name="Shape 274"/>
          <p:cNvSpPr/>
          <p:nvPr/>
        </p:nvSpPr>
        <p:spPr>
          <a:xfrm>
            <a:off x="770107" y="1806721"/>
            <a:ext cx="447300" cy="310500"/>
          </a:xfrm>
          <a:custGeom>
            <a:avLst/>
            <a:gdLst/>
            <a:ahLst/>
            <a:cxnLst/>
            <a:rect l="0" t="0" r="0" b="0"/>
            <a:pathLst>
              <a:path w="120000" h="120000" extrusionOk="0">
                <a:moveTo>
                  <a:pt x="109826" y="0"/>
                </a:moveTo>
                <a:lnTo>
                  <a:pt x="120000" y="17499"/>
                </a:lnTo>
                <a:cubicBezTo>
                  <a:pt x="111522" y="21333"/>
                  <a:pt x="105279" y="27041"/>
                  <a:pt x="101271" y="34624"/>
                </a:cubicBezTo>
                <a:cubicBezTo>
                  <a:pt x="97263" y="42208"/>
                  <a:pt x="95028" y="53250"/>
                  <a:pt x="94566" y="67749"/>
                </a:cubicBezTo>
                <a:lnTo>
                  <a:pt x="116300" y="67749"/>
                </a:lnTo>
                <a:lnTo>
                  <a:pt x="116300" y="120000"/>
                </a:lnTo>
                <a:lnTo>
                  <a:pt x="71676" y="120000"/>
                </a:lnTo>
                <a:lnTo>
                  <a:pt x="71676" y="78750"/>
                </a:lnTo>
                <a:cubicBezTo>
                  <a:pt x="71676" y="56416"/>
                  <a:pt x="74142" y="40249"/>
                  <a:pt x="79074" y="30249"/>
                </a:cubicBezTo>
                <a:cubicBezTo>
                  <a:pt x="85548" y="16916"/>
                  <a:pt x="95799" y="6833"/>
                  <a:pt x="109826" y="0"/>
                </a:cubicBezTo>
                <a:close/>
                <a:moveTo>
                  <a:pt x="38150" y="0"/>
                </a:moveTo>
                <a:lnTo>
                  <a:pt x="48323" y="17499"/>
                </a:lnTo>
                <a:cubicBezTo>
                  <a:pt x="39845" y="21333"/>
                  <a:pt x="33603" y="27041"/>
                  <a:pt x="29595" y="34624"/>
                </a:cubicBezTo>
                <a:cubicBezTo>
                  <a:pt x="25587" y="42208"/>
                  <a:pt x="23352" y="53250"/>
                  <a:pt x="22890" y="67749"/>
                </a:cubicBezTo>
                <a:lnTo>
                  <a:pt x="44624" y="67749"/>
                </a:lnTo>
                <a:lnTo>
                  <a:pt x="44624" y="120000"/>
                </a:lnTo>
                <a:lnTo>
                  <a:pt x="0" y="120000"/>
                </a:lnTo>
                <a:lnTo>
                  <a:pt x="0" y="78750"/>
                </a:lnTo>
                <a:cubicBezTo>
                  <a:pt x="0" y="56416"/>
                  <a:pt x="2466" y="40249"/>
                  <a:pt x="7398" y="30249"/>
                </a:cubicBezTo>
                <a:cubicBezTo>
                  <a:pt x="13872" y="16916"/>
                  <a:pt x="24123" y="6833"/>
                  <a:pt x="38150" y="0"/>
                </a:cubicBezTo>
                <a:close/>
              </a:path>
            </a:pathLst>
          </a:custGeom>
          <a:solidFill>
            <a:schemeClr val="accent2"/>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Tree>
  </p:cSld>
  <p:clrMapOvr>
    <a:masterClrMapping/>
  </p:clrMapOvr>
  <p:transition spd="slow">
    <p:push/>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Title and Map">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5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9pPr>
          </a:lstStyle>
          <a:p>
            <a:endParaRPr/>
          </a:p>
        </p:txBody>
      </p:sp>
      <p:sp>
        <p:nvSpPr>
          <p:cNvPr id="277" name="Shape 277"/>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500"/>
              <a:buNone/>
              <a:defRPr sz="800">
                <a:solidFill>
                  <a:schemeClr val="dk2"/>
                </a:solidFill>
                <a:latin typeface="Arial"/>
                <a:ea typeface="Arial"/>
                <a:cs typeface="Arial"/>
                <a:sym typeface="Arial"/>
              </a:defRPr>
            </a:lvl1pPr>
            <a:lvl2pPr marL="457200" marR="0" lvl="1" indent="0" algn="l" rtl="0">
              <a:spcBef>
                <a:spcPts val="0"/>
              </a:spcBef>
              <a:buSzPts val="1500"/>
              <a:buNone/>
              <a:defRPr sz="1900" b="0" i="0" u="none" strike="noStrike" cap="none">
                <a:solidFill>
                  <a:schemeClr val="dk1"/>
                </a:solidFill>
                <a:latin typeface="Arial"/>
                <a:ea typeface="Arial"/>
                <a:cs typeface="Arial"/>
                <a:sym typeface="Arial"/>
              </a:defRPr>
            </a:lvl2pPr>
            <a:lvl3pPr marL="914400" marR="0" lvl="2" indent="0" algn="l" rtl="0">
              <a:spcBef>
                <a:spcPts val="0"/>
              </a:spcBef>
              <a:buSzPts val="1500"/>
              <a:buNone/>
              <a:defRPr sz="1900" b="0" i="0" u="none" strike="noStrike" cap="none">
                <a:solidFill>
                  <a:schemeClr val="dk1"/>
                </a:solidFill>
                <a:latin typeface="Arial"/>
                <a:ea typeface="Arial"/>
                <a:cs typeface="Arial"/>
                <a:sym typeface="Arial"/>
              </a:defRPr>
            </a:lvl3pPr>
            <a:lvl4pPr marL="1371600" marR="0" lvl="3" indent="0" algn="l" rtl="0">
              <a:spcBef>
                <a:spcPts val="0"/>
              </a:spcBef>
              <a:buSzPts val="1500"/>
              <a:buNone/>
              <a:defRPr sz="1900" b="0" i="0" u="none" strike="noStrike" cap="none">
                <a:solidFill>
                  <a:schemeClr val="dk1"/>
                </a:solidFill>
                <a:latin typeface="Arial"/>
                <a:ea typeface="Arial"/>
                <a:cs typeface="Arial"/>
                <a:sym typeface="Arial"/>
              </a:defRPr>
            </a:lvl4pPr>
            <a:lvl5pPr marL="1828800" marR="0" lvl="4" indent="0" algn="l" rtl="0">
              <a:spcBef>
                <a:spcPts val="0"/>
              </a:spcBef>
              <a:buSzPts val="1500"/>
              <a:buNone/>
              <a:defRPr sz="1900" b="0" i="0" u="none" strike="noStrike" cap="none">
                <a:solidFill>
                  <a:schemeClr val="dk1"/>
                </a:solidFill>
                <a:latin typeface="Arial"/>
                <a:ea typeface="Arial"/>
                <a:cs typeface="Arial"/>
                <a:sym typeface="Arial"/>
              </a:defRPr>
            </a:lvl5pPr>
            <a:lvl6pPr marL="2286000" marR="0" lvl="5" indent="0" algn="l" rtl="0">
              <a:spcBef>
                <a:spcPts val="0"/>
              </a:spcBef>
              <a:buSzPts val="1500"/>
              <a:buNone/>
              <a:defRPr sz="1900" b="0" i="0" u="none" strike="noStrike" cap="none">
                <a:solidFill>
                  <a:schemeClr val="dk1"/>
                </a:solidFill>
                <a:latin typeface="Arial"/>
                <a:ea typeface="Arial"/>
                <a:cs typeface="Arial"/>
                <a:sym typeface="Arial"/>
              </a:defRPr>
            </a:lvl6pPr>
            <a:lvl7pPr marL="2743200" marR="0" lvl="6" indent="0" algn="l" rtl="0">
              <a:spcBef>
                <a:spcPts val="0"/>
              </a:spcBef>
              <a:buSzPts val="1500"/>
              <a:buNone/>
              <a:defRPr sz="1900" b="0" i="0" u="none" strike="noStrike" cap="none">
                <a:solidFill>
                  <a:schemeClr val="dk1"/>
                </a:solidFill>
                <a:latin typeface="Arial"/>
                <a:ea typeface="Arial"/>
                <a:cs typeface="Arial"/>
                <a:sym typeface="Arial"/>
              </a:defRPr>
            </a:lvl7pPr>
            <a:lvl8pPr marL="3200400" marR="0" lvl="7" indent="0" algn="l" rtl="0">
              <a:spcBef>
                <a:spcPts val="0"/>
              </a:spcBef>
              <a:buSzPts val="1500"/>
              <a:buNone/>
              <a:defRPr sz="1900" b="0" i="0" u="none" strike="noStrike" cap="none">
                <a:solidFill>
                  <a:schemeClr val="dk1"/>
                </a:solidFill>
                <a:latin typeface="Arial"/>
                <a:ea typeface="Arial"/>
                <a:cs typeface="Arial"/>
                <a:sym typeface="Arial"/>
              </a:defRPr>
            </a:lvl8pPr>
            <a:lvl9pPr marL="3657600" marR="0" lvl="8" indent="0" algn="l" rtl="0">
              <a:spcBef>
                <a:spcPts val="0"/>
              </a:spcBef>
              <a:buSzPts val="1500"/>
              <a:buNone/>
              <a:defRPr sz="1900" b="0" i="0" u="none" strike="noStrike" cap="none">
                <a:solidFill>
                  <a:schemeClr val="dk1"/>
                </a:solidFill>
                <a:latin typeface="Arial"/>
                <a:ea typeface="Arial"/>
                <a:cs typeface="Arial"/>
                <a:sym typeface="Arial"/>
              </a:defRPr>
            </a:lvl9pPr>
          </a:lstStyle>
          <a:p>
            <a:endParaRPr/>
          </a:p>
        </p:txBody>
      </p:sp>
      <p:sp>
        <p:nvSpPr>
          <p:cNvPr id="278" name="Shape 278"/>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pic>
        <p:nvPicPr>
          <p:cNvPr id="279" name="Shape 279"/>
          <p:cNvPicPr preferRelativeResize="0"/>
          <p:nvPr/>
        </p:nvPicPr>
        <p:blipFill rotWithShape="1">
          <a:blip r:embed="rId2">
            <a:alphaModFix/>
          </a:blip>
          <a:srcRect/>
          <a:stretch/>
        </p:blipFill>
        <p:spPr>
          <a:xfrm>
            <a:off x="1524379" y="1143189"/>
            <a:ext cx="9143239" cy="4571619"/>
          </a:xfrm>
          <a:prstGeom prst="rect">
            <a:avLst/>
          </a:prstGeom>
          <a:noFill/>
          <a:ln>
            <a:noFill/>
          </a:ln>
        </p:spPr>
      </p:pic>
    </p:spTree>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Chart with Caption">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1219200" y="1280160"/>
            <a:ext cx="9753600" cy="5029200"/>
          </a:xfrm>
          <a:prstGeom prst="rect">
            <a:avLst/>
          </a:prstGeom>
          <a:noFill/>
          <a:ln>
            <a:noFill/>
          </a:ln>
        </p:spPr>
        <p:txBody>
          <a:bodyPr wrap="square" lIns="91425" tIns="91425" rIns="91425" bIns="91425" anchor="t" anchorCtr="0"/>
          <a:lstStyle>
            <a:lvl1pPr marL="241300" marR="0" lvl="0" indent="-88900" algn="l" rtl="0">
              <a:lnSpc>
                <a:spcPct val="100000"/>
              </a:lnSpc>
              <a:spcBef>
                <a:spcPts val="1900"/>
              </a:spcBef>
              <a:spcAft>
                <a:spcPts val="700"/>
              </a:spcAft>
              <a:buClr>
                <a:srgbClr val="A5A5AA"/>
              </a:buClr>
              <a:buSzPts val="2400"/>
              <a:buFont typeface="Noto Sans Symbols"/>
              <a:buChar char="•"/>
              <a:defRPr sz="2400" b="0" i="0" u="none" strike="noStrike" cap="none">
                <a:solidFill>
                  <a:schemeClr val="dk1"/>
                </a:solidFill>
                <a:latin typeface="Arial"/>
                <a:ea typeface="Arial"/>
                <a:cs typeface="Arial"/>
                <a:sym typeface="Arial"/>
              </a:defRPr>
            </a:lvl1pPr>
            <a:lvl2pPr marL="508000" marR="0" lvl="1" indent="-165100" algn="l" rtl="0">
              <a:lnSpc>
                <a:spcPct val="100000"/>
              </a:lnSpc>
              <a:spcBef>
                <a:spcPts val="0"/>
              </a:spcBef>
              <a:spcAft>
                <a:spcPts val="700"/>
              </a:spcAft>
              <a:buClr>
                <a:schemeClr val="accent2"/>
              </a:buClr>
              <a:buSzPts val="1900"/>
              <a:buFont typeface="Arimo"/>
              <a:buChar char="4"/>
              <a:defRPr sz="2000" b="0" i="0" u="none" strike="noStrike" cap="none">
                <a:solidFill>
                  <a:schemeClr val="dk1"/>
                </a:solidFill>
                <a:latin typeface="Arial"/>
                <a:ea typeface="Arial"/>
                <a:cs typeface="Arial"/>
                <a:sym typeface="Arial"/>
              </a:defRPr>
            </a:lvl2pPr>
            <a:lvl3pPr marL="800100" marR="0" lvl="2" indent="-127000" algn="l" rtl="0">
              <a:lnSpc>
                <a:spcPct val="100000"/>
              </a:lnSpc>
              <a:spcBef>
                <a:spcPts val="0"/>
              </a:spcBef>
              <a:spcAft>
                <a:spcPts val="7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28700" marR="0" lvl="3" indent="-114300" algn="l" rtl="0">
              <a:lnSpc>
                <a:spcPct val="100000"/>
              </a:lnSpc>
              <a:spcBef>
                <a:spcPts val="0"/>
              </a:spcBef>
              <a:spcAft>
                <a:spcPts val="700"/>
              </a:spcAft>
              <a:buClr>
                <a:schemeClr val="accent5"/>
              </a:buClr>
              <a:buSzPts val="1100"/>
              <a:buFont typeface="Arial"/>
              <a:buChar char="•"/>
              <a:defRPr sz="1600" b="0" i="0" u="none" strike="noStrike" cap="none">
                <a:solidFill>
                  <a:schemeClr val="dk1"/>
                </a:solidFill>
                <a:latin typeface="Arial"/>
                <a:ea typeface="Arial"/>
                <a:cs typeface="Arial"/>
                <a:sym typeface="Arial"/>
              </a:defRPr>
            </a:lvl4pPr>
            <a:lvl5pPr marL="1270000" marR="0" lvl="4" indent="-101600" algn="l" rtl="0">
              <a:lnSpc>
                <a:spcPct val="100000"/>
              </a:lnSpc>
              <a:spcBef>
                <a:spcPts val="0"/>
              </a:spcBef>
              <a:spcAft>
                <a:spcPts val="700"/>
              </a:spcAft>
              <a:buClr>
                <a:schemeClr val="accent4"/>
              </a:buClr>
              <a:buSzPts val="1300"/>
              <a:buFont typeface="Arial"/>
              <a:buChar char="-"/>
              <a:defRPr sz="1600" b="0" i="0" u="none" strike="noStrike" cap="none">
                <a:solidFill>
                  <a:schemeClr val="dk1"/>
                </a:solidFill>
                <a:latin typeface="Arial"/>
                <a:ea typeface="Arial"/>
                <a:cs typeface="Arial"/>
                <a:sym typeface="Arial"/>
              </a:defRPr>
            </a:lvl5pPr>
            <a:lvl6pPr marL="2527300" marR="0" lvl="5"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6pPr>
            <a:lvl7pPr marL="2984500" marR="0" lvl="6"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7pPr>
            <a:lvl8pPr marL="3441700" marR="0" lvl="7"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8pPr>
            <a:lvl9pPr marL="3898900" marR="0" lvl="8"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9pPr>
          </a:lstStyle>
          <a:p>
            <a:endParaRPr/>
          </a:p>
        </p:txBody>
      </p:sp>
      <p:sp>
        <p:nvSpPr>
          <p:cNvPr id="282" name="Shape 282"/>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5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9pPr>
          </a:lstStyle>
          <a:p>
            <a:endParaRPr/>
          </a:p>
        </p:txBody>
      </p:sp>
      <p:sp>
        <p:nvSpPr>
          <p:cNvPr id="283" name="Shape 283"/>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500"/>
              <a:buNone/>
              <a:defRPr sz="800">
                <a:solidFill>
                  <a:schemeClr val="dk2"/>
                </a:solidFill>
                <a:latin typeface="Arial"/>
                <a:ea typeface="Arial"/>
                <a:cs typeface="Arial"/>
                <a:sym typeface="Arial"/>
              </a:defRPr>
            </a:lvl1pPr>
            <a:lvl2pPr marL="457200" marR="0" lvl="1" indent="0" algn="l" rtl="0">
              <a:spcBef>
                <a:spcPts val="0"/>
              </a:spcBef>
              <a:buSzPts val="1500"/>
              <a:buNone/>
              <a:defRPr sz="1900" b="0" i="0" u="none" strike="noStrike" cap="none">
                <a:solidFill>
                  <a:schemeClr val="dk1"/>
                </a:solidFill>
                <a:latin typeface="Arial"/>
                <a:ea typeface="Arial"/>
                <a:cs typeface="Arial"/>
                <a:sym typeface="Arial"/>
              </a:defRPr>
            </a:lvl2pPr>
            <a:lvl3pPr marL="914400" marR="0" lvl="2" indent="0" algn="l" rtl="0">
              <a:spcBef>
                <a:spcPts val="0"/>
              </a:spcBef>
              <a:buSzPts val="1500"/>
              <a:buNone/>
              <a:defRPr sz="1900" b="0" i="0" u="none" strike="noStrike" cap="none">
                <a:solidFill>
                  <a:schemeClr val="dk1"/>
                </a:solidFill>
                <a:latin typeface="Arial"/>
                <a:ea typeface="Arial"/>
                <a:cs typeface="Arial"/>
                <a:sym typeface="Arial"/>
              </a:defRPr>
            </a:lvl3pPr>
            <a:lvl4pPr marL="1371600" marR="0" lvl="3" indent="0" algn="l" rtl="0">
              <a:spcBef>
                <a:spcPts val="0"/>
              </a:spcBef>
              <a:buSzPts val="1500"/>
              <a:buNone/>
              <a:defRPr sz="1900" b="0" i="0" u="none" strike="noStrike" cap="none">
                <a:solidFill>
                  <a:schemeClr val="dk1"/>
                </a:solidFill>
                <a:latin typeface="Arial"/>
                <a:ea typeface="Arial"/>
                <a:cs typeface="Arial"/>
                <a:sym typeface="Arial"/>
              </a:defRPr>
            </a:lvl4pPr>
            <a:lvl5pPr marL="1828800" marR="0" lvl="4" indent="0" algn="l" rtl="0">
              <a:spcBef>
                <a:spcPts val="0"/>
              </a:spcBef>
              <a:buSzPts val="1500"/>
              <a:buNone/>
              <a:defRPr sz="1900" b="0" i="0" u="none" strike="noStrike" cap="none">
                <a:solidFill>
                  <a:schemeClr val="dk1"/>
                </a:solidFill>
                <a:latin typeface="Arial"/>
                <a:ea typeface="Arial"/>
                <a:cs typeface="Arial"/>
                <a:sym typeface="Arial"/>
              </a:defRPr>
            </a:lvl5pPr>
            <a:lvl6pPr marL="2286000" marR="0" lvl="5" indent="0" algn="l" rtl="0">
              <a:spcBef>
                <a:spcPts val="0"/>
              </a:spcBef>
              <a:buSzPts val="1500"/>
              <a:buNone/>
              <a:defRPr sz="1900" b="0" i="0" u="none" strike="noStrike" cap="none">
                <a:solidFill>
                  <a:schemeClr val="dk1"/>
                </a:solidFill>
                <a:latin typeface="Arial"/>
                <a:ea typeface="Arial"/>
                <a:cs typeface="Arial"/>
                <a:sym typeface="Arial"/>
              </a:defRPr>
            </a:lvl6pPr>
            <a:lvl7pPr marL="2743200" marR="0" lvl="6" indent="0" algn="l" rtl="0">
              <a:spcBef>
                <a:spcPts val="0"/>
              </a:spcBef>
              <a:buSzPts val="1500"/>
              <a:buNone/>
              <a:defRPr sz="1900" b="0" i="0" u="none" strike="noStrike" cap="none">
                <a:solidFill>
                  <a:schemeClr val="dk1"/>
                </a:solidFill>
                <a:latin typeface="Arial"/>
                <a:ea typeface="Arial"/>
                <a:cs typeface="Arial"/>
                <a:sym typeface="Arial"/>
              </a:defRPr>
            </a:lvl7pPr>
            <a:lvl8pPr marL="3200400" marR="0" lvl="7" indent="0" algn="l" rtl="0">
              <a:spcBef>
                <a:spcPts val="0"/>
              </a:spcBef>
              <a:buSzPts val="1500"/>
              <a:buNone/>
              <a:defRPr sz="1900" b="0" i="0" u="none" strike="noStrike" cap="none">
                <a:solidFill>
                  <a:schemeClr val="dk1"/>
                </a:solidFill>
                <a:latin typeface="Arial"/>
                <a:ea typeface="Arial"/>
                <a:cs typeface="Arial"/>
                <a:sym typeface="Arial"/>
              </a:defRPr>
            </a:lvl8pPr>
            <a:lvl9pPr marL="3657600" marR="0" lvl="8" indent="0" algn="l" rtl="0">
              <a:spcBef>
                <a:spcPts val="0"/>
              </a:spcBef>
              <a:buSzPts val="1500"/>
              <a:buNone/>
              <a:defRPr sz="1900" b="0" i="0" u="none" strike="noStrike" cap="none">
                <a:solidFill>
                  <a:schemeClr val="dk1"/>
                </a:solidFill>
                <a:latin typeface="Arial"/>
                <a:ea typeface="Arial"/>
                <a:cs typeface="Arial"/>
                <a:sym typeface="Arial"/>
              </a:defRPr>
            </a:lvl9pPr>
          </a:lstStyle>
          <a:p>
            <a:endParaRPr/>
          </a:p>
        </p:txBody>
      </p:sp>
      <p:sp>
        <p:nvSpPr>
          <p:cNvPr id="284" name="Shape 284"/>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
        <p:nvSpPr>
          <p:cNvPr id="285" name="Shape 285"/>
          <p:cNvSpPr txBox="1">
            <a:spLocks noGrp="1"/>
          </p:cNvSpPr>
          <p:nvPr>
            <p:ph type="body" idx="2"/>
          </p:nvPr>
        </p:nvSpPr>
        <p:spPr>
          <a:xfrm>
            <a:off x="304800" y="640080"/>
            <a:ext cx="11582400" cy="273900"/>
          </a:xfrm>
          <a:prstGeom prst="rect">
            <a:avLst/>
          </a:prstGeom>
          <a:noFill/>
          <a:ln>
            <a:noFill/>
          </a:ln>
        </p:spPr>
        <p:txBody>
          <a:bodyPr wrap="square" lIns="91425" tIns="91425" rIns="91425" bIns="91425" anchor="t" anchorCtr="0"/>
          <a:lstStyle>
            <a:lvl1pPr marL="165100" marR="0" lvl="0" indent="-165100" algn="l" rtl="0">
              <a:lnSpc>
                <a:spcPct val="100000"/>
              </a:lnSpc>
              <a:spcBef>
                <a:spcPts val="1900"/>
              </a:spcBef>
              <a:spcAft>
                <a:spcPts val="700"/>
              </a:spcAft>
              <a:buClr>
                <a:srgbClr val="A5A5AA"/>
              </a:buClr>
              <a:buSzPts val="2400"/>
              <a:buFont typeface="Noto Sans Symbols"/>
              <a:buNone/>
              <a:defRPr sz="1900" b="0" i="0" u="none" strike="noStrike" cap="none">
                <a:solidFill>
                  <a:schemeClr val="dk2"/>
                </a:solidFill>
                <a:latin typeface="Arial"/>
                <a:ea typeface="Arial"/>
                <a:cs typeface="Arial"/>
                <a:sym typeface="Arial"/>
              </a:defRPr>
            </a:lvl1pPr>
            <a:lvl2pPr marL="508000" marR="0" lvl="1" indent="-165100" algn="l" rtl="0">
              <a:lnSpc>
                <a:spcPct val="100000"/>
              </a:lnSpc>
              <a:spcBef>
                <a:spcPts val="0"/>
              </a:spcBef>
              <a:spcAft>
                <a:spcPts val="700"/>
              </a:spcAft>
              <a:buClr>
                <a:schemeClr val="accent2"/>
              </a:buClr>
              <a:buSzPts val="1900"/>
              <a:buFont typeface="Arimo"/>
              <a:buChar char="4"/>
              <a:defRPr sz="2000" b="0" i="0" u="none" strike="noStrike" cap="none">
                <a:solidFill>
                  <a:schemeClr val="dk1"/>
                </a:solidFill>
                <a:latin typeface="Arial"/>
                <a:ea typeface="Arial"/>
                <a:cs typeface="Arial"/>
                <a:sym typeface="Arial"/>
              </a:defRPr>
            </a:lvl2pPr>
            <a:lvl3pPr marL="800100" marR="0" lvl="2" indent="-127000" algn="l" rtl="0">
              <a:lnSpc>
                <a:spcPct val="100000"/>
              </a:lnSpc>
              <a:spcBef>
                <a:spcPts val="0"/>
              </a:spcBef>
              <a:spcAft>
                <a:spcPts val="7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28700" marR="0" lvl="3" indent="-114300" algn="l" rtl="0">
              <a:lnSpc>
                <a:spcPct val="100000"/>
              </a:lnSpc>
              <a:spcBef>
                <a:spcPts val="0"/>
              </a:spcBef>
              <a:spcAft>
                <a:spcPts val="700"/>
              </a:spcAft>
              <a:buClr>
                <a:schemeClr val="accent5"/>
              </a:buClr>
              <a:buSzPts val="1100"/>
              <a:buFont typeface="Arial"/>
              <a:buChar char="•"/>
              <a:defRPr sz="1600" b="0" i="0" u="none" strike="noStrike" cap="none">
                <a:solidFill>
                  <a:schemeClr val="dk1"/>
                </a:solidFill>
                <a:latin typeface="Arial"/>
                <a:ea typeface="Arial"/>
                <a:cs typeface="Arial"/>
                <a:sym typeface="Arial"/>
              </a:defRPr>
            </a:lvl4pPr>
            <a:lvl5pPr marL="1270000" marR="0" lvl="4" indent="-101600" algn="l" rtl="0">
              <a:lnSpc>
                <a:spcPct val="100000"/>
              </a:lnSpc>
              <a:spcBef>
                <a:spcPts val="0"/>
              </a:spcBef>
              <a:spcAft>
                <a:spcPts val="700"/>
              </a:spcAft>
              <a:buClr>
                <a:schemeClr val="accent4"/>
              </a:buClr>
              <a:buSzPts val="1300"/>
              <a:buFont typeface="Arial"/>
              <a:buChar char="-"/>
              <a:defRPr sz="1600" b="0" i="0" u="none" strike="noStrike" cap="none">
                <a:solidFill>
                  <a:schemeClr val="dk1"/>
                </a:solidFill>
                <a:latin typeface="Arial"/>
                <a:ea typeface="Arial"/>
                <a:cs typeface="Arial"/>
                <a:sym typeface="Arial"/>
              </a:defRPr>
            </a:lvl5pPr>
            <a:lvl6pPr marL="2527300" marR="0" lvl="5"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6pPr>
            <a:lvl7pPr marL="2984500" marR="0" lvl="6"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7pPr>
            <a:lvl8pPr marL="3441700" marR="0" lvl="7"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8pPr>
            <a:lvl9pPr marL="3898900" marR="0" lvl="8"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286"/>
        <p:cNvGrpSpPr/>
        <p:nvPr/>
      </p:nvGrpSpPr>
      <p:grpSpPr>
        <a:xfrm>
          <a:off x="0" y="0"/>
          <a:ext cx="0" cy="0"/>
          <a:chOff x="0" y="0"/>
          <a:chExt cx="0" cy="0"/>
        </a:xfrm>
      </p:grpSpPr>
      <p:sp>
        <p:nvSpPr>
          <p:cNvPr id="287" name="Shape 287"/>
          <p:cNvSpPr>
            <a:spLocks noGrp="1"/>
          </p:cNvSpPr>
          <p:nvPr>
            <p:ph type="pic" idx="2"/>
          </p:nvPr>
        </p:nvSpPr>
        <p:spPr>
          <a:xfrm>
            <a:off x="1219200" y="822960"/>
            <a:ext cx="9753600" cy="4114800"/>
          </a:xfrm>
          <a:prstGeom prst="rect">
            <a:avLst/>
          </a:prstGeom>
          <a:noFill/>
          <a:ln>
            <a:noFill/>
          </a:ln>
        </p:spPr>
        <p:txBody>
          <a:bodyPr wrap="square" lIns="91425" tIns="91425" rIns="91425" bIns="91425" anchor="t" anchorCtr="0"/>
          <a:lstStyle>
            <a:lvl1pPr marL="0" marR="0" lvl="0" indent="0" algn="l" rtl="0">
              <a:lnSpc>
                <a:spcPct val="100000"/>
              </a:lnSpc>
              <a:spcBef>
                <a:spcPts val="1900"/>
              </a:spcBef>
              <a:spcAft>
                <a:spcPts val="700"/>
              </a:spcAft>
              <a:buClr>
                <a:srgbClr val="A5A5AA"/>
              </a:buClr>
              <a:buSzPts val="1500"/>
              <a:buFont typeface="Noto Sans Symbols"/>
              <a:buNone/>
              <a:defRPr sz="3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700"/>
              </a:spcAft>
              <a:buClr>
                <a:schemeClr val="accent2"/>
              </a:buClr>
              <a:buSzPts val="1500"/>
              <a:buFont typeface="Arimo"/>
              <a:buNone/>
              <a:defRPr sz="2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700"/>
              </a:spcAft>
              <a:buClr>
                <a:schemeClr val="accent6"/>
              </a:buClr>
              <a:buSzPts val="1500"/>
              <a:buFont typeface="Noto Sans Symbols"/>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700"/>
              </a:spcAft>
              <a:buClr>
                <a:schemeClr val="accent5"/>
              </a:buClr>
              <a:buSzPts val="1500"/>
              <a:buFont typeface="Arial"/>
              <a:buNone/>
              <a:defRPr sz="20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700"/>
              </a:spcAft>
              <a:buClr>
                <a:schemeClr val="accent4"/>
              </a:buClr>
              <a:buSzPts val="15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500"/>
              <a:buFont typeface="Arial"/>
              <a:buNone/>
              <a:defRPr sz="2000" b="0" i="0" u="none" strike="noStrike" cap="none">
                <a:solidFill>
                  <a:schemeClr val="dk1"/>
                </a:solidFill>
                <a:latin typeface="Arial"/>
                <a:ea typeface="Arial"/>
                <a:cs typeface="Arial"/>
                <a:sym typeface="Arial"/>
              </a:defRPr>
            </a:lvl9pPr>
          </a:lstStyle>
          <a:p>
            <a:endParaRPr/>
          </a:p>
        </p:txBody>
      </p:sp>
      <p:sp>
        <p:nvSpPr>
          <p:cNvPr id="288" name="Shape 288"/>
          <p:cNvSpPr txBox="1">
            <a:spLocks noGrp="1"/>
          </p:cNvSpPr>
          <p:nvPr>
            <p:ph type="body" idx="1"/>
          </p:nvPr>
        </p:nvSpPr>
        <p:spPr>
          <a:xfrm>
            <a:off x="1219200" y="5394960"/>
            <a:ext cx="9753600" cy="914400"/>
          </a:xfrm>
          <a:prstGeom prst="rect">
            <a:avLst/>
          </a:prstGeom>
          <a:noFill/>
          <a:ln>
            <a:noFill/>
          </a:ln>
        </p:spPr>
        <p:txBody>
          <a:bodyPr wrap="square" lIns="91425" tIns="91425" rIns="91425" bIns="91425" anchor="t" anchorCtr="0"/>
          <a:lstStyle>
            <a:lvl1pPr marL="0" marR="0" lvl="0" indent="0" algn="l" rtl="0">
              <a:lnSpc>
                <a:spcPct val="100000"/>
              </a:lnSpc>
              <a:spcBef>
                <a:spcPts val="1900"/>
              </a:spcBef>
              <a:spcAft>
                <a:spcPts val="700"/>
              </a:spcAft>
              <a:buClr>
                <a:srgbClr val="A5A5AA"/>
              </a:buClr>
              <a:buSzPts val="2400"/>
              <a:buFont typeface="Noto Sans Symbols"/>
              <a:buNone/>
              <a:defRPr sz="19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700"/>
              </a:spcAft>
              <a:buClr>
                <a:schemeClr val="accent2"/>
              </a:buClr>
              <a:buSzPts val="1900"/>
              <a:buFont typeface="Arimo"/>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700"/>
              </a:spcAft>
              <a:buClr>
                <a:schemeClr val="accent6"/>
              </a:buClr>
              <a:buSzPts val="1600"/>
              <a:buFont typeface="Noto Sans Symbols"/>
              <a:buNone/>
              <a:defRPr sz="11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700"/>
              </a:spcAft>
              <a:buClr>
                <a:schemeClr val="accent5"/>
              </a:buClr>
              <a:buSzPts val="1100"/>
              <a:buFont typeface="Arial"/>
              <a:buNone/>
              <a:defRPr sz="9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700"/>
              </a:spcAft>
              <a:buClr>
                <a:schemeClr val="accent4"/>
              </a:buClr>
              <a:buSzPts val="1300"/>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00"/>
              </a:spcBef>
              <a:spcAft>
                <a:spcPts val="0"/>
              </a:spcAft>
              <a:buClr>
                <a:schemeClr val="dk1"/>
              </a:buClr>
              <a:buSzPts val="1500"/>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00"/>
              </a:spcBef>
              <a:spcAft>
                <a:spcPts val="0"/>
              </a:spcAft>
              <a:buClr>
                <a:schemeClr val="dk1"/>
              </a:buClr>
              <a:buSzPts val="1500"/>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00"/>
              </a:spcBef>
              <a:spcAft>
                <a:spcPts val="0"/>
              </a:spcAft>
              <a:buClr>
                <a:schemeClr val="dk1"/>
              </a:buClr>
              <a:buSzPts val="1500"/>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00"/>
              </a:spcBef>
              <a:spcAft>
                <a:spcPts val="0"/>
              </a:spcAft>
              <a:buClr>
                <a:schemeClr val="dk1"/>
              </a:buClr>
              <a:buSzPts val="1500"/>
              <a:buFont typeface="Arial"/>
              <a:buNone/>
              <a:defRPr sz="900" b="0" i="0" u="none" strike="noStrike" cap="none">
                <a:solidFill>
                  <a:schemeClr val="dk1"/>
                </a:solidFill>
                <a:latin typeface="Arial"/>
                <a:ea typeface="Arial"/>
                <a:cs typeface="Arial"/>
                <a:sym typeface="Arial"/>
              </a:defRPr>
            </a:lvl9pPr>
          </a:lstStyle>
          <a:p>
            <a:endParaRPr/>
          </a:p>
        </p:txBody>
      </p:sp>
      <p:sp>
        <p:nvSpPr>
          <p:cNvPr id="289" name="Shape 289"/>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5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9pPr>
          </a:lstStyle>
          <a:p>
            <a:endParaRPr/>
          </a:p>
        </p:txBody>
      </p:sp>
      <p:sp>
        <p:nvSpPr>
          <p:cNvPr id="290" name="Shape 290"/>
          <p:cNvSpPr txBox="1">
            <a:spLocks noGrp="1"/>
          </p:cNvSpPr>
          <p:nvPr>
            <p:ph type="body" idx="3"/>
          </p:nvPr>
        </p:nvSpPr>
        <p:spPr>
          <a:xfrm>
            <a:off x="1219200" y="5029200"/>
            <a:ext cx="9753600" cy="273900"/>
          </a:xfrm>
          <a:prstGeom prst="rect">
            <a:avLst/>
          </a:prstGeom>
          <a:noFill/>
          <a:ln>
            <a:noFill/>
          </a:ln>
        </p:spPr>
        <p:txBody>
          <a:bodyPr wrap="square" lIns="91425" tIns="91425" rIns="91425" bIns="91425" anchor="t" anchorCtr="0"/>
          <a:lstStyle>
            <a:lvl1pPr marL="241300" marR="0" lvl="0" indent="-127000" algn="l" rtl="0">
              <a:lnSpc>
                <a:spcPct val="100000"/>
              </a:lnSpc>
              <a:spcBef>
                <a:spcPts val="1900"/>
              </a:spcBef>
              <a:spcAft>
                <a:spcPts val="700"/>
              </a:spcAft>
              <a:buClr>
                <a:srgbClr val="A5A5AA"/>
              </a:buClr>
              <a:buSzPts val="1900"/>
              <a:buFont typeface="Noto Sans Symbols"/>
              <a:buChar char="•"/>
              <a:defRPr sz="1900" b="0" i="0" u="none" strike="noStrike" cap="none">
                <a:solidFill>
                  <a:srgbClr val="A5A5AA"/>
                </a:solidFill>
                <a:latin typeface="Arial"/>
                <a:ea typeface="Arial"/>
                <a:cs typeface="Arial"/>
                <a:sym typeface="Arial"/>
              </a:defRPr>
            </a:lvl1pPr>
            <a:lvl2pPr marL="508000" marR="0" lvl="1" indent="-165100" algn="l" rtl="0">
              <a:lnSpc>
                <a:spcPct val="100000"/>
              </a:lnSpc>
              <a:spcBef>
                <a:spcPts val="0"/>
              </a:spcBef>
              <a:spcAft>
                <a:spcPts val="700"/>
              </a:spcAft>
              <a:buClr>
                <a:schemeClr val="accent2"/>
              </a:buClr>
              <a:buSzPts val="1900"/>
              <a:buFont typeface="Arimo"/>
              <a:buChar char="4"/>
              <a:defRPr sz="2000" b="0" i="0" u="none" strike="noStrike" cap="none">
                <a:solidFill>
                  <a:schemeClr val="dk1"/>
                </a:solidFill>
                <a:latin typeface="Arial"/>
                <a:ea typeface="Arial"/>
                <a:cs typeface="Arial"/>
                <a:sym typeface="Arial"/>
              </a:defRPr>
            </a:lvl2pPr>
            <a:lvl3pPr marL="800100" marR="0" lvl="2" indent="-127000" algn="l" rtl="0">
              <a:lnSpc>
                <a:spcPct val="100000"/>
              </a:lnSpc>
              <a:spcBef>
                <a:spcPts val="0"/>
              </a:spcBef>
              <a:spcAft>
                <a:spcPts val="7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28700" marR="0" lvl="3" indent="-114300" algn="l" rtl="0">
              <a:lnSpc>
                <a:spcPct val="100000"/>
              </a:lnSpc>
              <a:spcBef>
                <a:spcPts val="0"/>
              </a:spcBef>
              <a:spcAft>
                <a:spcPts val="700"/>
              </a:spcAft>
              <a:buClr>
                <a:schemeClr val="accent5"/>
              </a:buClr>
              <a:buSzPts val="1100"/>
              <a:buFont typeface="Arial"/>
              <a:buChar char="•"/>
              <a:defRPr sz="1600" b="0" i="0" u="none" strike="noStrike" cap="none">
                <a:solidFill>
                  <a:schemeClr val="dk1"/>
                </a:solidFill>
                <a:latin typeface="Arial"/>
                <a:ea typeface="Arial"/>
                <a:cs typeface="Arial"/>
                <a:sym typeface="Arial"/>
              </a:defRPr>
            </a:lvl4pPr>
            <a:lvl5pPr marL="1270000" marR="0" lvl="4" indent="-101600" algn="l" rtl="0">
              <a:lnSpc>
                <a:spcPct val="100000"/>
              </a:lnSpc>
              <a:spcBef>
                <a:spcPts val="0"/>
              </a:spcBef>
              <a:spcAft>
                <a:spcPts val="700"/>
              </a:spcAft>
              <a:buClr>
                <a:schemeClr val="accent4"/>
              </a:buClr>
              <a:buSzPts val="1300"/>
              <a:buFont typeface="Arial"/>
              <a:buChar char="-"/>
              <a:defRPr sz="1600" b="0" i="0" u="none" strike="noStrike" cap="none">
                <a:solidFill>
                  <a:schemeClr val="dk1"/>
                </a:solidFill>
                <a:latin typeface="Arial"/>
                <a:ea typeface="Arial"/>
                <a:cs typeface="Arial"/>
                <a:sym typeface="Arial"/>
              </a:defRPr>
            </a:lvl5pPr>
            <a:lvl6pPr marL="2527300" marR="0" lvl="5"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6pPr>
            <a:lvl7pPr marL="2984500" marR="0" lvl="6"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7pPr>
            <a:lvl8pPr marL="3441700" marR="0" lvl="7"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8pPr>
            <a:lvl9pPr marL="3898900" marR="0" lvl="8"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9pPr>
          </a:lstStyle>
          <a:p>
            <a:endParaRPr/>
          </a:p>
        </p:txBody>
      </p:sp>
      <p:sp>
        <p:nvSpPr>
          <p:cNvPr id="291" name="Shape 291"/>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500"/>
              <a:buNone/>
              <a:defRPr sz="800">
                <a:solidFill>
                  <a:schemeClr val="dk2"/>
                </a:solidFill>
                <a:latin typeface="Arial"/>
                <a:ea typeface="Arial"/>
                <a:cs typeface="Arial"/>
                <a:sym typeface="Arial"/>
              </a:defRPr>
            </a:lvl1pPr>
            <a:lvl2pPr marL="457200" marR="0" lvl="1" indent="0" algn="l" rtl="0">
              <a:spcBef>
                <a:spcPts val="0"/>
              </a:spcBef>
              <a:buSzPts val="1500"/>
              <a:buNone/>
              <a:defRPr sz="1900" b="0" i="0" u="none" strike="noStrike" cap="none">
                <a:solidFill>
                  <a:schemeClr val="dk1"/>
                </a:solidFill>
                <a:latin typeface="Arial"/>
                <a:ea typeface="Arial"/>
                <a:cs typeface="Arial"/>
                <a:sym typeface="Arial"/>
              </a:defRPr>
            </a:lvl2pPr>
            <a:lvl3pPr marL="914400" marR="0" lvl="2" indent="0" algn="l" rtl="0">
              <a:spcBef>
                <a:spcPts val="0"/>
              </a:spcBef>
              <a:buSzPts val="1500"/>
              <a:buNone/>
              <a:defRPr sz="1900" b="0" i="0" u="none" strike="noStrike" cap="none">
                <a:solidFill>
                  <a:schemeClr val="dk1"/>
                </a:solidFill>
                <a:latin typeface="Arial"/>
                <a:ea typeface="Arial"/>
                <a:cs typeface="Arial"/>
                <a:sym typeface="Arial"/>
              </a:defRPr>
            </a:lvl3pPr>
            <a:lvl4pPr marL="1371600" marR="0" lvl="3" indent="0" algn="l" rtl="0">
              <a:spcBef>
                <a:spcPts val="0"/>
              </a:spcBef>
              <a:buSzPts val="1500"/>
              <a:buNone/>
              <a:defRPr sz="1900" b="0" i="0" u="none" strike="noStrike" cap="none">
                <a:solidFill>
                  <a:schemeClr val="dk1"/>
                </a:solidFill>
                <a:latin typeface="Arial"/>
                <a:ea typeface="Arial"/>
                <a:cs typeface="Arial"/>
                <a:sym typeface="Arial"/>
              </a:defRPr>
            </a:lvl4pPr>
            <a:lvl5pPr marL="1828800" marR="0" lvl="4" indent="0" algn="l" rtl="0">
              <a:spcBef>
                <a:spcPts val="0"/>
              </a:spcBef>
              <a:buSzPts val="1500"/>
              <a:buNone/>
              <a:defRPr sz="1900" b="0" i="0" u="none" strike="noStrike" cap="none">
                <a:solidFill>
                  <a:schemeClr val="dk1"/>
                </a:solidFill>
                <a:latin typeface="Arial"/>
                <a:ea typeface="Arial"/>
                <a:cs typeface="Arial"/>
                <a:sym typeface="Arial"/>
              </a:defRPr>
            </a:lvl5pPr>
            <a:lvl6pPr marL="2286000" marR="0" lvl="5" indent="0" algn="l" rtl="0">
              <a:spcBef>
                <a:spcPts val="0"/>
              </a:spcBef>
              <a:buSzPts val="1500"/>
              <a:buNone/>
              <a:defRPr sz="1900" b="0" i="0" u="none" strike="noStrike" cap="none">
                <a:solidFill>
                  <a:schemeClr val="dk1"/>
                </a:solidFill>
                <a:latin typeface="Arial"/>
                <a:ea typeface="Arial"/>
                <a:cs typeface="Arial"/>
                <a:sym typeface="Arial"/>
              </a:defRPr>
            </a:lvl6pPr>
            <a:lvl7pPr marL="2743200" marR="0" lvl="6" indent="0" algn="l" rtl="0">
              <a:spcBef>
                <a:spcPts val="0"/>
              </a:spcBef>
              <a:buSzPts val="1500"/>
              <a:buNone/>
              <a:defRPr sz="1900" b="0" i="0" u="none" strike="noStrike" cap="none">
                <a:solidFill>
                  <a:schemeClr val="dk1"/>
                </a:solidFill>
                <a:latin typeface="Arial"/>
                <a:ea typeface="Arial"/>
                <a:cs typeface="Arial"/>
                <a:sym typeface="Arial"/>
              </a:defRPr>
            </a:lvl7pPr>
            <a:lvl8pPr marL="3200400" marR="0" lvl="7" indent="0" algn="l" rtl="0">
              <a:spcBef>
                <a:spcPts val="0"/>
              </a:spcBef>
              <a:buSzPts val="1500"/>
              <a:buNone/>
              <a:defRPr sz="1900" b="0" i="0" u="none" strike="noStrike" cap="none">
                <a:solidFill>
                  <a:schemeClr val="dk1"/>
                </a:solidFill>
                <a:latin typeface="Arial"/>
                <a:ea typeface="Arial"/>
                <a:cs typeface="Arial"/>
                <a:sym typeface="Arial"/>
              </a:defRPr>
            </a:lvl8pPr>
            <a:lvl9pPr marL="3657600" marR="0" lvl="8" indent="0" algn="l" rtl="0">
              <a:spcBef>
                <a:spcPts val="0"/>
              </a:spcBef>
              <a:buSzPts val="1500"/>
              <a:buNone/>
              <a:defRPr sz="1900" b="0" i="0" u="none" strike="noStrike" cap="none">
                <a:solidFill>
                  <a:schemeClr val="dk1"/>
                </a:solidFill>
                <a:latin typeface="Arial"/>
                <a:ea typeface="Arial"/>
                <a:cs typeface="Arial"/>
                <a:sym typeface="Arial"/>
              </a:defRPr>
            </a:lvl9pPr>
          </a:lstStyle>
          <a:p>
            <a:endParaRPr/>
          </a:p>
        </p:txBody>
      </p:sp>
      <p:sp>
        <p:nvSpPr>
          <p:cNvPr id="292" name="Shape 292"/>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33"/>
        <p:cNvGrpSpPr/>
        <p:nvPr/>
      </p:nvGrpSpPr>
      <p:grpSpPr>
        <a:xfrm>
          <a:off x="0" y="0"/>
          <a:ext cx="0" cy="0"/>
          <a:chOff x="0" y="0"/>
          <a:chExt cx="0" cy="0"/>
        </a:xfrm>
      </p:grpSpPr>
      <p:sp>
        <p:nvSpPr>
          <p:cNvPr id="34" name="Shape 34"/>
          <p:cNvSpPr txBox="1">
            <a:spLocks noGrp="1"/>
          </p:cNvSpPr>
          <p:nvPr>
            <p:ph type="body" idx="1"/>
          </p:nvPr>
        </p:nvSpPr>
        <p:spPr>
          <a:xfrm>
            <a:off x="304800" y="822960"/>
            <a:ext cx="11582400" cy="5486400"/>
          </a:xfrm>
          <a:prstGeom prst="rect">
            <a:avLst/>
          </a:prstGeom>
          <a:noFill/>
          <a:ln>
            <a:noFill/>
          </a:ln>
        </p:spPr>
        <p:txBody>
          <a:bodyPr wrap="square" lIns="91425" tIns="91425" rIns="91425" bIns="91425" anchor="t" anchorCtr="0"/>
          <a:lstStyle>
            <a:lvl1pPr marL="233363" marR="0" lvl="0" indent="-80963" algn="l" rtl="0">
              <a:lnSpc>
                <a:spcPct val="100000"/>
              </a:lnSpc>
              <a:spcBef>
                <a:spcPts val="1800"/>
              </a:spcBef>
              <a:spcAft>
                <a:spcPts val="600"/>
              </a:spcAft>
              <a:buClr>
                <a:srgbClr val="A5A5AA"/>
              </a:buClr>
              <a:buSzPts val="2400"/>
              <a:buFont typeface="Noto Sans Symbols"/>
              <a:buChar char="•"/>
              <a:defRPr sz="2400" b="0" i="0" u="none" strike="noStrike" cap="none">
                <a:solidFill>
                  <a:schemeClr val="dk1"/>
                </a:solidFill>
                <a:latin typeface="Arial"/>
                <a:ea typeface="Arial"/>
                <a:cs typeface="Arial"/>
                <a:sym typeface="Arial"/>
              </a:defRPr>
            </a:lvl1pPr>
            <a:lvl2pPr marL="515938"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3"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3" marR="0" lvl="3" indent="-111443"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3"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36" name="Shape 36"/>
          <p:cNvSpPr txBox="1">
            <a:spLocks noGrp="1"/>
          </p:cNvSpPr>
          <p:nvPr>
            <p:ph type="ftr" idx="11"/>
          </p:nvPr>
        </p:nvSpPr>
        <p:spPr>
          <a:xfrm>
            <a:off x="3048000" y="6565392"/>
            <a:ext cx="6096000" cy="13716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sldNum" idx="12"/>
          </p:nvPr>
        </p:nvSpPr>
        <p:spPr>
          <a:xfrm>
            <a:off x="10668000" y="6565392"/>
            <a:ext cx="1219200" cy="13716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6197600" y="822960"/>
            <a:ext cx="5644800" cy="5486400"/>
          </a:xfrm>
          <a:prstGeom prst="rect">
            <a:avLst/>
          </a:prstGeom>
          <a:noFill/>
          <a:ln>
            <a:noFill/>
          </a:ln>
        </p:spPr>
        <p:txBody>
          <a:bodyPr wrap="square" lIns="91425" tIns="91425" rIns="91425" bIns="91425" anchor="t" anchorCtr="0"/>
          <a:lstStyle>
            <a:lvl1pPr marL="241300" marR="0" lvl="0" indent="-101600" algn="l" rtl="0">
              <a:lnSpc>
                <a:spcPct val="100000"/>
              </a:lnSpc>
              <a:spcBef>
                <a:spcPts val="1900"/>
              </a:spcBef>
              <a:spcAft>
                <a:spcPts val="700"/>
              </a:spcAft>
              <a:buClr>
                <a:srgbClr val="A5A5AA"/>
              </a:buClr>
              <a:buSzPts val="2000"/>
              <a:buFont typeface="Noto Sans Symbols"/>
              <a:buChar char="•"/>
              <a:defRPr sz="2000" b="0" i="0" u="none" strike="noStrike" cap="none">
                <a:solidFill>
                  <a:schemeClr val="dk1"/>
                </a:solidFill>
                <a:latin typeface="Arial"/>
                <a:ea typeface="Arial"/>
                <a:cs typeface="Arial"/>
                <a:sym typeface="Arial"/>
              </a:defRPr>
            </a:lvl1pPr>
            <a:lvl2pPr marL="508000" marR="0" lvl="1" indent="-165100" algn="l" rtl="0">
              <a:lnSpc>
                <a:spcPct val="100000"/>
              </a:lnSpc>
              <a:spcBef>
                <a:spcPts val="0"/>
              </a:spcBef>
              <a:spcAft>
                <a:spcPts val="700"/>
              </a:spcAft>
              <a:buClr>
                <a:schemeClr val="accent2"/>
              </a:buClr>
              <a:buSzPts val="1600"/>
              <a:buFont typeface="Arimo"/>
              <a:buChar char="4"/>
              <a:defRPr sz="1900" b="0" i="0" u="none" strike="noStrike" cap="none">
                <a:solidFill>
                  <a:schemeClr val="dk1"/>
                </a:solidFill>
                <a:latin typeface="Arial"/>
                <a:ea typeface="Arial"/>
                <a:cs typeface="Arial"/>
                <a:sym typeface="Arial"/>
              </a:defRPr>
            </a:lvl2pPr>
            <a:lvl3pPr marL="800100" marR="0" lvl="2" indent="-139700" algn="l" rtl="0">
              <a:lnSpc>
                <a:spcPct val="100000"/>
              </a:lnSpc>
              <a:spcBef>
                <a:spcPts val="0"/>
              </a:spcBef>
              <a:spcAft>
                <a:spcPts val="700"/>
              </a:spcAft>
              <a:buClr>
                <a:schemeClr val="accent6"/>
              </a:buClr>
              <a:buSzPts val="1500"/>
              <a:buFont typeface="Noto Sans Symbols"/>
              <a:buChar char="▪"/>
              <a:defRPr sz="1900" b="0" i="0" u="none" strike="noStrike" cap="none">
                <a:solidFill>
                  <a:schemeClr val="dk1"/>
                </a:solidFill>
                <a:latin typeface="Arial"/>
                <a:ea typeface="Arial"/>
                <a:cs typeface="Arial"/>
                <a:sym typeface="Arial"/>
              </a:defRPr>
            </a:lvl3pPr>
            <a:lvl4pPr marL="1028700" marR="0" lvl="3" indent="-114300" algn="l" rtl="0">
              <a:lnSpc>
                <a:spcPct val="100000"/>
              </a:lnSpc>
              <a:spcBef>
                <a:spcPts val="0"/>
              </a:spcBef>
              <a:spcAft>
                <a:spcPts val="700"/>
              </a:spcAft>
              <a:buClr>
                <a:schemeClr val="accent5"/>
              </a:buClr>
              <a:buSzPts val="900"/>
              <a:buFont typeface="Arial"/>
              <a:buChar char="•"/>
              <a:defRPr sz="1500" b="0" i="0" u="none" strike="noStrike" cap="none">
                <a:solidFill>
                  <a:schemeClr val="dk1"/>
                </a:solidFill>
                <a:latin typeface="Arial"/>
                <a:ea typeface="Arial"/>
                <a:cs typeface="Arial"/>
                <a:sym typeface="Arial"/>
              </a:defRPr>
            </a:lvl4pPr>
            <a:lvl5pPr marL="1270000" marR="0" lvl="4" indent="-114300" algn="l" rtl="0">
              <a:lnSpc>
                <a:spcPct val="100000"/>
              </a:lnSpc>
              <a:spcBef>
                <a:spcPts val="0"/>
              </a:spcBef>
              <a:spcAft>
                <a:spcPts val="700"/>
              </a:spcAft>
              <a:buClr>
                <a:schemeClr val="accent4"/>
              </a:buClr>
              <a:buSzPts val="1100"/>
              <a:buFont typeface="Arial"/>
              <a:buChar char="-"/>
              <a:defRPr sz="1500" b="0" i="0" u="none" strike="noStrike" cap="none">
                <a:solidFill>
                  <a:schemeClr val="dk1"/>
                </a:solidFill>
                <a:latin typeface="Arial"/>
                <a:ea typeface="Arial"/>
                <a:cs typeface="Arial"/>
                <a:sym typeface="Arial"/>
              </a:defRPr>
            </a:lvl5pPr>
            <a:lvl6pPr marL="2527300" marR="0" lvl="5"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6pPr>
            <a:lvl7pPr marL="2984500" marR="0" lvl="6"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7pPr>
            <a:lvl8pPr marL="3441700" marR="0" lvl="7"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8pPr>
            <a:lvl9pPr marL="3898900" marR="0" lvl="8"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9pPr>
          </a:lstStyle>
          <a:p>
            <a:endParaRPr/>
          </a:p>
        </p:txBody>
      </p:sp>
      <p:sp>
        <p:nvSpPr>
          <p:cNvPr id="295" name="Shape 295"/>
          <p:cNvSpPr txBox="1">
            <a:spLocks noGrp="1"/>
          </p:cNvSpPr>
          <p:nvPr>
            <p:ph type="body" idx="2"/>
          </p:nvPr>
        </p:nvSpPr>
        <p:spPr>
          <a:xfrm>
            <a:off x="304800" y="822960"/>
            <a:ext cx="5644800" cy="5486400"/>
          </a:xfrm>
          <a:prstGeom prst="rect">
            <a:avLst/>
          </a:prstGeom>
          <a:noFill/>
          <a:ln>
            <a:noFill/>
          </a:ln>
        </p:spPr>
        <p:txBody>
          <a:bodyPr wrap="square" lIns="91425" tIns="91425" rIns="91425" bIns="91425" anchor="t" anchorCtr="0"/>
          <a:lstStyle>
            <a:lvl1pPr marL="241300" marR="0" lvl="0" indent="-101600" algn="l" rtl="0">
              <a:lnSpc>
                <a:spcPct val="100000"/>
              </a:lnSpc>
              <a:spcBef>
                <a:spcPts val="1900"/>
              </a:spcBef>
              <a:spcAft>
                <a:spcPts val="700"/>
              </a:spcAft>
              <a:buClr>
                <a:srgbClr val="A5A5AA"/>
              </a:buClr>
              <a:buSzPts val="2000"/>
              <a:buFont typeface="Noto Sans Symbols"/>
              <a:buChar char="•"/>
              <a:defRPr sz="2000" b="0" i="0" u="none" strike="noStrike" cap="none">
                <a:solidFill>
                  <a:schemeClr val="dk1"/>
                </a:solidFill>
                <a:latin typeface="Arial"/>
                <a:ea typeface="Arial"/>
                <a:cs typeface="Arial"/>
                <a:sym typeface="Arial"/>
              </a:defRPr>
            </a:lvl1pPr>
            <a:lvl2pPr marL="508000" marR="0" lvl="1" indent="-165100" algn="l" rtl="0">
              <a:lnSpc>
                <a:spcPct val="100000"/>
              </a:lnSpc>
              <a:spcBef>
                <a:spcPts val="0"/>
              </a:spcBef>
              <a:spcAft>
                <a:spcPts val="700"/>
              </a:spcAft>
              <a:buClr>
                <a:schemeClr val="accent2"/>
              </a:buClr>
              <a:buSzPts val="1600"/>
              <a:buFont typeface="Arimo"/>
              <a:buChar char="4"/>
              <a:defRPr sz="1900" b="0" i="0" u="none" strike="noStrike" cap="none">
                <a:solidFill>
                  <a:schemeClr val="dk1"/>
                </a:solidFill>
                <a:latin typeface="Arial"/>
                <a:ea typeface="Arial"/>
                <a:cs typeface="Arial"/>
                <a:sym typeface="Arial"/>
              </a:defRPr>
            </a:lvl2pPr>
            <a:lvl3pPr marL="800100" marR="0" lvl="2" indent="-139700" algn="l" rtl="0">
              <a:lnSpc>
                <a:spcPct val="100000"/>
              </a:lnSpc>
              <a:spcBef>
                <a:spcPts val="0"/>
              </a:spcBef>
              <a:spcAft>
                <a:spcPts val="700"/>
              </a:spcAft>
              <a:buClr>
                <a:schemeClr val="accent6"/>
              </a:buClr>
              <a:buSzPts val="1500"/>
              <a:buFont typeface="Noto Sans Symbols"/>
              <a:buChar char="▪"/>
              <a:defRPr sz="1900" b="0" i="0" u="none" strike="noStrike" cap="none">
                <a:solidFill>
                  <a:schemeClr val="dk1"/>
                </a:solidFill>
                <a:latin typeface="Arial"/>
                <a:ea typeface="Arial"/>
                <a:cs typeface="Arial"/>
                <a:sym typeface="Arial"/>
              </a:defRPr>
            </a:lvl3pPr>
            <a:lvl4pPr marL="1028700" marR="0" lvl="3" indent="-114300" algn="l" rtl="0">
              <a:lnSpc>
                <a:spcPct val="100000"/>
              </a:lnSpc>
              <a:spcBef>
                <a:spcPts val="0"/>
              </a:spcBef>
              <a:spcAft>
                <a:spcPts val="700"/>
              </a:spcAft>
              <a:buClr>
                <a:schemeClr val="accent5"/>
              </a:buClr>
              <a:buSzPts val="900"/>
              <a:buFont typeface="Arial"/>
              <a:buChar char="•"/>
              <a:defRPr sz="1500" b="0" i="0" u="none" strike="noStrike" cap="none">
                <a:solidFill>
                  <a:schemeClr val="dk1"/>
                </a:solidFill>
                <a:latin typeface="Arial"/>
                <a:ea typeface="Arial"/>
                <a:cs typeface="Arial"/>
                <a:sym typeface="Arial"/>
              </a:defRPr>
            </a:lvl4pPr>
            <a:lvl5pPr marL="1270000" marR="0" lvl="4" indent="-114300" algn="l" rtl="0">
              <a:lnSpc>
                <a:spcPct val="100000"/>
              </a:lnSpc>
              <a:spcBef>
                <a:spcPts val="0"/>
              </a:spcBef>
              <a:spcAft>
                <a:spcPts val="700"/>
              </a:spcAft>
              <a:buClr>
                <a:schemeClr val="accent4"/>
              </a:buClr>
              <a:buSzPts val="1100"/>
              <a:buFont typeface="Arial"/>
              <a:buChar char="-"/>
              <a:defRPr sz="1500" b="0" i="0" u="none" strike="noStrike" cap="none">
                <a:solidFill>
                  <a:schemeClr val="dk1"/>
                </a:solidFill>
                <a:latin typeface="Arial"/>
                <a:ea typeface="Arial"/>
                <a:cs typeface="Arial"/>
                <a:sym typeface="Arial"/>
              </a:defRPr>
            </a:lvl5pPr>
            <a:lvl6pPr marL="2527300" marR="0" lvl="5"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6pPr>
            <a:lvl7pPr marL="2984500" marR="0" lvl="6"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7pPr>
            <a:lvl8pPr marL="3441700" marR="0" lvl="7"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8pPr>
            <a:lvl9pPr marL="3898900" marR="0" lvl="8"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9pPr>
          </a:lstStyle>
          <a:p>
            <a:endParaRPr/>
          </a:p>
        </p:txBody>
      </p:sp>
      <p:sp>
        <p:nvSpPr>
          <p:cNvPr id="296" name="Shape 296"/>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5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9pPr>
          </a:lstStyle>
          <a:p>
            <a:endParaRPr/>
          </a:p>
        </p:txBody>
      </p:sp>
      <p:sp>
        <p:nvSpPr>
          <p:cNvPr id="297" name="Shape 297"/>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500"/>
              <a:buNone/>
              <a:defRPr sz="800">
                <a:solidFill>
                  <a:schemeClr val="dk2"/>
                </a:solidFill>
                <a:latin typeface="Arial"/>
                <a:ea typeface="Arial"/>
                <a:cs typeface="Arial"/>
                <a:sym typeface="Arial"/>
              </a:defRPr>
            </a:lvl1pPr>
            <a:lvl2pPr marL="457200" marR="0" lvl="1" indent="0" algn="l" rtl="0">
              <a:spcBef>
                <a:spcPts val="0"/>
              </a:spcBef>
              <a:buSzPts val="1500"/>
              <a:buNone/>
              <a:defRPr sz="1900" b="0" i="0" u="none" strike="noStrike" cap="none">
                <a:solidFill>
                  <a:schemeClr val="dk1"/>
                </a:solidFill>
                <a:latin typeface="Arial"/>
                <a:ea typeface="Arial"/>
                <a:cs typeface="Arial"/>
                <a:sym typeface="Arial"/>
              </a:defRPr>
            </a:lvl2pPr>
            <a:lvl3pPr marL="914400" marR="0" lvl="2" indent="0" algn="l" rtl="0">
              <a:spcBef>
                <a:spcPts val="0"/>
              </a:spcBef>
              <a:buSzPts val="1500"/>
              <a:buNone/>
              <a:defRPr sz="1900" b="0" i="0" u="none" strike="noStrike" cap="none">
                <a:solidFill>
                  <a:schemeClr val="dk1"/>
                </a:solidFill>
                <a:latin typeface="Arial"/>
                <a:ea typeface="Arial"/>
                <a:cs typeface="Arial"/>
                <a:sym typeface="Arial"/>
              </a:defRPr>
            </a:lvl3pPr>
            <a:lvl4pPr marL="1371600" marR="0" lvl="3" indent="0" algn="l" rtl="0">
              <a:spcBef>
                <a:spcPts val="0"/>
              </a:spcBef>
              <a:buSzPts val="1500"/>
              <a:buNone/>
              <a:defRPr sz="1900" b="0" i="0" u="none" strike="noStrike" cap="none">
                <a:solidFill>
                  <a:schemeClr val="dk1"/>
                </a:solidFill>
                <a:latin typeface="Arial"/>
                <a:ea typeface="Arial"/>
                <a:cs typeface="Arial"/>
                <a:sym typeface="Arial"/>
              </a:defRPr>
            </a:lvl4pPr>
            <a:lvl5pPr marL="1828800" marR="0" lvl="4" indent="0" algn="l" rtl="0">
              <a:spcBef>
                <a:spcPts val="0"/>
              </a:spcBef>
              <a:buSzPts val="1500"/>
              <a:buNone/>
              <a:defRPr sz="1900" b="0" i="0" u="none" strike="noStrike" cap="none">
                <a:solidFill>
                  <a:schemeClr val="dk1"/>
                </a:solidFill>
                <a:latin typeface="Arial"/>
                <a:ea typeface="Arial"/>
                <a:cs typeface="Arial"/>
                <a:sym typeface="Arial"/>
              </a:defRPr>
            </a:lvl5pPr>
            <a:lvl6pPr marL="2286000" marR="0" lvl="5" indent="0" algn="l" rtl="0">
              <a:spcBef>
                <a:spcPts val="0"/>
              </a:spcBef>
              <a:buSzPts val="1500"/>
              <a:buNone/>
              <a:defRPr sz="1900" b="0" i="0" u="none" strike="noStrike" cap="none">
                <a:solidFill>
                  <a:schemeClr val="dk1"/>
                </a:solidFill>
                <a:latin typeface="Arial"/>
                <a:ea typeface="Arial"/>
                <a:cs typeface="Arial"/>
                <a:sym typeface="Arial"/>
              </a:defRPr>
            </a:lvl6pPr>
            <a:lvl7pPr marL="2743200" marR="0" lvl="6" indent="0" algn="l" rtl="0">
              <a:spcBef>
                <a:spcPts val="0"/>
              </a:spcBef>
              <a:buSzPts val="1500"/>
              <a:buNone/>
              <a:defRPr sz="1900" b="0" i="0" u="none" strike="noStrike" cap="none">
                <a:solidFill>
                  <a:schemeClr val="dk1"/>
                </a:solidFill>
                <a:latin typeface="Arial"/>
                <a:ea typeface="Arial"/>
                <a:cs typeface="Arial"/>
                <a:sym typeface="Arial"/>
              </a:defRPr>
            </a:lvl7pPr>
            <a:lvl8pPr marL="3200400" marR="0" lvl="7" indent="0" algn="l" rtl="0">
              <a:spcBef>
                <a:spcPts val="0"/>
              </a:spcBef>
              <a:buSzPts val="1500"/>
              <a:buNone/>
              <a:defRPr sz="1900" b="0" i="0" u="none" strike="noStrike" cap="none">
                <a:solidFill>
                  <a:schemeClr val="dk1"/>
                </a:solidFill>
                <a:latin typeface="Arial"/>
                <a:ea typeface="Arial"/>
                <a:cs typeface="Arial"/>
                <a:sym typeface="Arial"/>
              </a:defRPr>
            </a:lvl8pPr>
            <a:lvl9pPr marL="3657600" marR="0" lvl="8" indent="0" algn="l" rtl="0">
              <a:spcBef>
                <a:spcPts val="0"/>
              </a:spcBef>
              <a:buSzPts val="1500"/>
              <a:buNone/>
              <a:defRPr sz="1900" b="0" i="0" u="none" strike="noStrike" cap="none">
                <a:solidFill>
                  <a:schemeClr val="dk1"/>
                </a:solidFill>
                <a:latin typeface="Arial"/>
                <a:ea typeface="Arial"/>
                <a:cs typeface="Arial"/>
                <a:sym typeface="Arial"/>
              </a:defRPr>
            </a:lvl9pPr>
          </a:lstStyle>
          <a:p>
            <a:endParaRPr/>
          </a:p>
        </p:txBody>
      </p:sp>
      <p:sp>
        <p:nvSpPr>
          <p:cNvPr id="298" name="Shape 298"/>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Comparison">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304800" y="822960"/>
            <a:ext cx="5644800" cy="273900"/>
          </a:xfrm>
          <a:prstGeom prst="rect">
            <a:avLst/>
          </a:prstGeom>
          <a:noFill/>
          <a:ln>
            <a:noFill/>
          </a:ln>
        </p:spPr>
        <p:txBody>
          <a:bodyPr wrap="square" lIns="91425" tIns="91425" rIns="91425" bIns="91425" anchor="ctr" anchorCtr="0"/>
          <a:lstStyle>
            <a:lvl1pPr marL="0" marR="0" lvl="0" indent="0" algn="l" rtl="0">
              <a:lnSpc>
                <a:spcPct val="100000"/>
              </a:lnSpc>
              <a:spcBef>
                <a:spcPts val="1900"/>
              </a:spcBef>
              <a:spcAft>
                <a:spcPts val="700"/>
              </a:spcAft>
              <a:buClr>
                <a:srgbClr val="A5A5AA"/>
              </a:buClr>
              <a:buSzPts val="2400"/>
              <a:buFont typeface="Noto Sans Symbols"/>
              <a:buNone/>
              <a:defRPr sz="2000" b="1" i="0" u="none" strike="noStrike" cap="none">
                <a:solidFill>
                  <a:schemeClr val="accent5"/>
                </a:solidFill>
                <a:latin typeface="Arial"/>
                <a:ea typeface="Arial"/>
                <a:cs typeface="Arial"/>
                <a:sym typeface="Arial"/>
              </a:defRPr>
            </a:lvl1pPr>
            <a:lvl2pPr marL="457200" marR="0" lvl="1" indent="0" algn="l" rtl="0">
              <a:lnSpc>
                <a:spcPct val="100000"/>
              </a:lnSpc>
              <a:spcBef>
                <a:spcPts val="0"/>
              </a:spcBef>
              <a:spcAft>
                <a:spcPts val="700"/>
              </a:spcAft>
              <a:buClr>
                <a:schemeClr val="accent2"/>
              </a:buClr>
              <a:buSzPts val="1900"/>
              <a:buFont typeface="Arimo"/>
              <a:buNone/>
              <a:defRPr sz="20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700"/>
              </a:spcAft>
              <a:buClr>
                <a:schemeClr val="accent6"/>
              </a:buClr>
              <a:buSzPts val="1600"/>
              <a:buFont typeface="Noto Sans Symbols"/>
              <a:buNone/>
              <a:defRPr sz="19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700"/>
              </a:spcAft>
              <a:buClr>
                <a:schemeClr val="accent5"/>
              </a:buClr>
              <a:buSzPts val="1100"/>
              <a:buFont typeface="Arial"/>
              <a:buNone/>
              <a:defRPr sz="16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700"/>
              </a:spcAft>
              <a:buClr>
                <a:schemeClr val="accent4"/>
              </a:buClr>
              <a:buSzPts val="1300"/>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00"/>
              </a:spcBef>
              <a:spcAft>
                <a:spcPts val="0"/>
              </a:spcAft>
              <a:buClr>
                <a:schemeClr val="dk1"/>
              </a:buClr>
              <a:buSzPts val="1500"/>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00"/>
              </a:spcBef>
              <a:spcAft>
                <a:spcPts val="0"/>
              </a:spcAft>
              <a:buClr>
                <a:schemeClr val="dk1"/>
              </a:buClr>
              <a:buSzPts val="1500"/>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00"/>
              </a:spcBef>
              <a:spcAft>
                <a:spcPts val="0"/>
              </a:spcAft>
              <a:buClr>
                <a:schemeClr val="dk1"/>
              </a:buClr>
              <a:buSzPts val="1500"/>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00"/>
              </a:spcBef>
              <a:spcAft>
                <a:spcPts val="0"/>
              </a:spcAft>
              <a:buClr>
                <a:schemeClr val="dk1"/>
              </a:buClr>
              <a:buSzPts val="1500"/>
              <a:buFont typeface="Arial"/>
              <a:buNone/>
              <a:defRPr sz="1600" b="1" i="0" u="none" strike="noStrike" cap="none">
                <a:solidFill>
                  <a:schemeClr val="dk1"/>
                </a:solidFill>
                <a:latin typeface="Arial"/>
                <a:ea typeface="Arial"/>
                <a:cs typeface="Arial"/>
                <a:sym typeface="Arial"/>
              </a:defRPr>
            </a:lvl9pPr>
          </a:lstStyle>
          <a:p>
            <a:endParaRPr/>
          </a:p>
        </p:txBody>
      </p:sp>
      <p:sp>
        <p:nvSpPr>
          <p:cNvPr id="301" name="Shape 301"/>
          <p:cNvSpPr txBox="1">
            <a:spLocks noGrp="1"/>
          </p:cNvSpPr>
          <p:nvPr>
            <p:ph type="body" idx="2"/>
          </p:nvPr>
        </p:nvSpPr>
        <p:spPr>
          <a:xfrm>
            <a:off x="304800" y="1143000"/>
            <a:ext cx="5644800" cy="5212500"/>
          </a:xfrm>
          <a:prstGeom prst="rect">
            <a:avLst/>
          </a:prstGeom>
          <a:noFill/>
          <a:ln>
            <a:noFill/>
          </a:ln>
        </p:spPr>
        <p:txBody>
          <a:bodyPr wrap="square" lIns="91425" tIns="91425" rIns="91425" bIns="91425" anchor="t" anchorCtr="0"/>
          <a:lstStyle>
            <a:lvl1pPr marL="241300" marR="0" lvl="0" indent="-101600" algn="l" rtl="0">
              <a:lnSpc>
                <a:spcPct val="100000"/>
              </a:lnSpc>
              <a:spcBef>
                <a:spcPts val="1900"/>
              </a:spcBef>
              <a:spcAft>
                <a:spcPts val="700"/>
              </a:spcAft>
              <a:buClr>
                <a:srgbClr val="A5A5AA"/>
              </a:buClr>
              <a:buSzPts val="2000"/>
              <a:buFont typeface="Noto Sans Symbols"/>
              <a:buChar char="•"/>
              <a:defRPr sz="2000" b="0" i="0" u="none" strike="noStrike" cap="none">
                <a:solidFill>
                  <a:schemeClr val="dk1"/>
                </a:solidFill>
                <a:latin typeface="Arial"/>
                <a:ea typeface="Arial"/>
                <a:cs typeface="Arial"/>
                <a:sym typeface="Arial"/>
              </a:defRPr>
            </a:lvl1pPr>
            <a:lvl2pPr marL="508000" marR="0" lvl="1" indent="-165100" algn="l" rtl="0">
              <a:lnSpc>
                <a:spcPct val="100000"/>
              </a:lnSpc>
              <a:spcBef>
                <a:spcPts val="0"/>
              </a:spcBef>
              <a:spcAft>
                <a:spcPts val="700"/>
              </a:spcAft>
              <a:buClr>
                <a:schemeClr val="accent2"/>
              </a:buClr>
              <a:buSzPts val="1600"/>
              <a:buFont typeface="Arimo"/>
              <a:buChar char="4"/>
              <a:defRPr sz="1900" b="0" i="0" u="none" strike="noStrike" cap="none">
                <a:solidFill>
                  <a:schemeClr val="dk1"/>
                </a:solidFill>
                <a:latin typeface="Arial"/>
                <a:ea typeface="Arial"/>
                <a:cs typeface="Arial"/>
                <a:sym typeface="Arial"/>
              </a:defRPr>
            </a:lvl2pPr>
            <a:lvl3pPr marL="800100" marR="0" lvl="2" indent="-139700" algn="l" rtl="0">
              <a:lnSpc>
                <a:spcPct val="100000"/>
              </a:lnSpc>
              <a:spcBef>
                <a:spcPts val="0"/>
              </a:spcBef>
              <a:spcAft>
                <a:spcPts val="700"/>
              </a:spcAft>
              <a:buClr>
                <a:schemeClr val="accent6"/>
              </a:buClr>
              <a:buSzPts val="1500"/>
              <a:buFont typeface="Noto Sans Symbols"/>
              <a:buChar char="▪"/>
              <a:defRPr sz="1900" b="0" i="0" u="none" strike="noStrike" cap="none">
                <a:solidFill>
                  <a:schemeClr val="dk1"/>
                </a:solidFill>
                <a:latin typeface="Arial"/>
                <a:ea typeface="Arial"/>
                <a:cs typeface="Arial"/>
                <a:sym typeface="Arial"/>
              </a:defRPr>
            </a:lvl3pPr>
            <a:lvl4pPr marL="1028700" marR="0" lvl="3" indent="-114300" algn="l" rtl="0">
              <a:lnSpc>
                <a:spcPct val="100000"/>
              </a:lnSpc>
              <a:spcBef>
                <a:spcPts val="0"/>
              </a:spcBef>
              <a:spcAft>
                <a:spcPts val="700"/>
              </a:spcAft>
              <a:buClr>
                <a:schemeClr val="accent5"/>
              </a:buClr>
              <a:buSzPts val="900"/>
              <a:buFont typeface="Arial"/>
              <a:buChar char="•"/>
              <a:defRPr sz="1500" b="0" i="0" u="none" strike="noStrike" cap="none">
                <a:solidFill>
                  <a:schemeClr val="dk1"/>
                </a:solidFill>
                <a:latin typeface="Arial"/>
                <a:ea typeface="Arial"/>
                <a:cs typeface="Arial"/>
                <a:sym typeface="Arial"/>
              </a:defRPr>
            </a:lvl4pPr>
            <a:lvl5pPr marL="1270000" marR="0" lvl="4" indent="-114300" algn="l" rtl="0">
              <a:lnSpc>
                <a:spcPct val="100000"/>
              </a:lnSpc>
              <a:spcBef>
                <a:spcPts val="0"/>
              </a:spcBef>
              <a:spcAft>
                <a:spcPts val="700"/>
              </a:spcAft>
              <a:buClr>
                <a:schemeClr val="accent4"/>
              </a:buClr>
              <a:buSzPts val="1100"/>
              <a:buFont typeface="Arial"/>
              <a:buChar char="-"/>
              <a:defRPr sz="1500" b="0" i="0" u="none" strike="noStrike" cap="none">
                <a:solidFill>
                  <a:schemeClr val="dk1"/>
                </a:solidFill>
                <a:latin typeface="Arial"/>
                <a:ea typeface="Arial"/>
                <a:cs typeface="Arial"/>
                <a:sym typeface="Arial"/>
              </a:defRPr>
            </a:lvl5pPr>
            <a:lvl6pPr marL="2527300" marR="0" lvl="5"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6pPr>
            <a:lvl7pPr marL="2984500" marR="0" lvl="6"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7pPr>
            <a:lvl8pPr marL="3441700" marR="0" lvl="7"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8pPr>
            <a:lvl9pPr marL="3898900" marR="0" lvl="8"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9pPr>
          </a:lstStyle>
          <a:p>
            <a:endParaRPr/>
          </a:p>
        </p:txBody>
      </p:sp>
      <p:sp>
        <p:nvSpPr>
          <p:cNvPr id="302" name="Shape 302"/>
          <p:cNvSpPr txBox="1">
            <a:spLocks noGrp="1"/>
          </p:cNvSpPr>
          <p:nvPr>
            <p:ph type="body" idx="3"/>
          </p:nvPr>
        </p:nvSpPr>
        <p:spPr>
          <a:xfrm>
            <a:off x="6217920" y="822960"/>
            <a:ext cx="5644800" cy="273900"/>
          </a:xfrm>
          <a:prstGeom prst="rect">
            <a:avLst/>
          </a:prstGeom>
          <a:noFill/>
          <a:ln>
            <a:noFill/>
          </a:ln>
        </p:spPr>
        <p:txBody>
          <a:bodyPr wrap="square" lIns="91425" tIns="91425" rIns="91425" bIns="91425" anchor="ctr" anchorCtr="0"/>
          <a:lstStyle>
            <a:lvl1pPr marL="0" marR="0" lvl="0" indent="0" algn="l" rtl="0">
              <a:lnSpc>
                <a:spcPct val="100000"/>
              </a:lnSpc>
              <a:spcBef>
                <a:spcPts val="1900"/>
              </a:spcBef>
              <a:spcAft>
                <a:spcPts val="700"/>
              </a:spcAft>
              <a:buClr>
                <a:srgbClr val="A5A5AA"/>
              </a:buClr>
              <a:buSzPts val="2400"/>
              <a:buFont typeface="Noto Sans Symbols"/>
              <a:buNone/>
              <a:defRPr sz="2000" b="1" i="0" u="none" strike="noStrike" cap="none">
                <a:solidFill>
                  <a:schemeClr val="accent5"/>
                </a:solidFill>
                <a:latin typeface="Arial"/>
                <a:ea typeface="Arial"/>
                <a:cs typeface="Arial"/>
                <a:sym typeface="Arial"/>
              </a:defRPr>
            </a:lvl1pPr>
            <a:lvl2pPr marL="457200" marR="0" lvl="1" indent="0" algn="l" rtl="0">
              <a:lnSpc>
                <a:spcPct val="100000"/>
              </a:lnSpc>
              <a:spcBef>
                <a:spcPts val="0"/>
              </a:spcBef>
              <a:spcAft>
                <a:spcPts val="700"/>
              </a:spcAft>
              <a:buClr>
                <a:schemeClr val="accent2"/>
              </a:buClr>
              <a:buSzPts val="1900"/>
              <a:buFont typeface="Arimo"/>
              <a:buNone/>
              <a:defRPr sz="20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700"/>
              </a:spcAft>
              <a:buClr>
                <a:schemeClr val="accent6"/>
              </a:buClr>
              <a:buSzPts val="1600"/>
              <a:buFont typeface="Noto Sans Symbols"/>
              <a:buNone/>
              <a:defRPr sz="19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700"/>
              </a:spcAft>
              <a:buClr>
                <a:schemeClr val="accent5"/>
              </a:buClr>
              <a:buSzPts val="1100"/>
              <a:buFont typeface="Arial"/>
              <a:buNone/>
              <a:defRPr sz="16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700"/>
              </a:spcAft>
              <a:buClr>
                <a:schemeClr val="accent4"/>
              </a:buClr>
              <a:buSzPts val="1300"/>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00"/>
              </a:spcBef>
              <a:spcAft>
                <a:spcPts val="0"/>
              </a:spcAft>
              <a:buClr>
                <a:schemeClr val="dk1"/>
              </a:buClr>
              <a:buSzPts val="1500"/>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00"/>
              </a:spcBef>
              <a:spcAft>
                <a:spcPts val="0"/>
              </a:spcAft>
              <a:buClr>
                <a:schemeClr val="dk1"/>
              </a:buClr>
              <a:buSzPts val="1500"/>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00"/>
              </a:spcBef>
              <a:spcAft>
                <a:spcPts val="0"/>
              </a:spcAft>
              <a:buClr>
                <a:schemeClr val="dk1"/>
              </a:buClr>
              <a:buSzPts val="1500"/>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00"/>
              </a:spcBef>
              <a:spcAft>
                <a:spcPts val="0"/>
              </a:spcAft>
              <a:buClr>
                <a:schemeClr val="dk1"/>
              </a:buClr>
              <a:buSzPts val="1500"/>
              <a:buFont typeface="Arial"/>
              <a:buNone/>
              <a:defRPr sz="1600" b="1" i="0" u="none" strike="noStrike" cap="none">
                <a:solidFill>
                  <a:schemeClr val="dk1"/>
                </a:solidFill>
                <a:latin typeface="Arial"/>
                <a:ea typeface="Arial"/>
                <a:cs typeface="Arial"/>
                <a:sym typeface="Arial"/>
              </a:defRPr>
            </a:lvl9pPr>
          </a:lstStyle>
          <a:p>
            <a:endParaRPr/>
          </a:p>
        </p:txBody>
      </p:sp>
      <p:sp>
        <p:nvSpPr>
          <p:cNvPr id="303" name="Shape 303"/>
          <p:cNvSpPr txBox="1">
            <a:spLocks noGrp="1"/>
          </p:cNvSpPr>
          <p:nvPr>
            <p:ph type="body" idx="4"/>
          </p:nvPr>
        </p:nvSpPr>
        <p:spPr>
          <a:xfrm>
            <a:off x="6217920" y="1143000"/>
            <a:ext cx="5644800" cy="5212500"/>
          </a:xfrm>
          <a:prstGeom prst="rect">
            <a:avLst/>
          </a:prstGeom>
          <a:noFill/>
          <a:ln>
            <a:noFill/>
          </a:ln>
        </p:spPr>
        <p:txBody>
          <a:bodyPr wrap="square" lIns="91425" tIns="91425" rIns="91425" bIns="91425" anchor="t" anchorCtr="0"/>
          <a:lstStyle>
            <a:lvl1pPr marL="241300" marR="0" lvl="0" indent="-101600" algn="l" rtl="0">
              <a:lnSpc>
                <a:spcPct val="100000"/>
              </a:lnSpc>
              <a:spcBef>
                <a:spcPts val="1900"/>
              </a:spcBef>
              <a:spcAft>
                <a:spcPts val="700"/>
              </a:spcAft>
              <a:buClr>
                <a:srgbClr val="A5A5AA"/>
              </a:buClr>
              <a:buSzPts val="2000"/>
              <a:buFont typeface="Noto Sans Symbols"/>
              <a:buChar char="•"/>
              <a:defRPr sz="2000" b="0" i="0" u="none" strike="noStrike" cap="none">
                <a:solidFill>
                  <a:schemeClr val="dk1"/>
                </a:solidFill>
                <a:latin typeface="Arial"/>
                <a:ea typeface="Arial"/>
                <a:cs typeface="Arial"/>
                <a:sym typeface="Arial"/>
              </a:defRPr>
            </a:lvl1pPr>
            <a:lvl2pPr marL="508000" marR="0" lvl="1" indent="-165100" algn="l" rtl="0">
              <a:lnSpc>
                <a:spcPct val="100000"/>
              </a:lnSpc>
              <a:spcBef>
                <a:spcPts val="0"/>
              </a:spcBef>
              <a:spcAft>
                <a:spcPts val="700"/>
              </a:spcAft>
              <a:buClr>
                <a:schemeClr val="accent2"/>
              </a:buClr>
              <a:buSzPts val="1600"/>
              <a:buFont typeface="Arimo"/>
              <a:buChar char="4"/>
              <a:defRPr sz="1900" b="0" i="0" u="none" strike="noStrike" cap="none">
                <a:solidFill>
                  <a:schemeClr val="dk1"/>
                </a:solidFill>
                <a:latin typeface="Arial"/>
                <a:ea typeface="Arial"/>
                <a:cs typeface="Arial"/>
                <a:sym typeface="Arial"/>
              </a:defRPr>
            </a:lvl2pPr>
            <a:lvl3pPr marL="800100" marR="0" lvl="2" indent="-139700" algn="l" rtl="0">
              <a:lnSpc>
                <a:spcPct val="100000"/>
              </a:lnSpc>
              <a:spcBef>
                <a:spcPts val="0"/>
              </a:spcBef>
              <a:spcAft>
                <a:spcPts val="700"/>
              </a:spcAft>
              <a:buClr>
                <a:schemeClr val="accent6"/>
              </a:buClr>
              <a:buSzPts val="1500"/>
              <a:buFont typeface="Noto Sans Symbols"/>
              <a:buChar char="▪"/>
              <a:defRPr sz="1900" b="0" i="0" u="none" strike="noStrike" cap="none">
                <a:solidFill>
                  <a:schemeClr val="dk1"/>
                </a:solidFill>
                <a:latin typeface="Arial"/>
                <a:ea typeface="Arial"/>
                <a:cs typeface="Arial"/>
                <a:sym typeface="Arial"/>
              </a:defRPr>
            </a:lvl3pPr>
            <a:lvl4pPr marL="1028700" marR="0" lvl="3" indent="-114300" algn="l" rtl="0">
              <a:lnSpc>
                <a:spcPct val="100000"/>
              </a:lnSpc>
              <a:spcBef>
                <a:spcPts val="0"/>
              </a:spcBef>
              <a:spcAft>
                <a:spcPts val="700"/>
              </a:spcAft>
              <a:buClr>
                <a:schemeClr val="accent5"/>
              </a:buClr>
              <a:buSzPts val="900"/>
              <a:buFont typeface="Arial"/>
              <a:buChar char="•"/>
              <a:defRPr sz="1500" b="0" i="0" u="none" strike="noStrike" cap="none">
                <a:solidFill>
                  <a:schemeClr val="dk1"/>
                </a:solidFill>
                <a:latin typeface="Arial"/>
                <a:ea typeface="Arial"/>
                <a:cs typeface="Arial"/>
                <a:sym typeface="Arial"/>
              </a:defRPr>
            </a:lvl4pPr>
            <a:lvl5pPr marL="1270000" marR="0" lvl="4" indent="-114300" algn="l" rtl="0">
              <a:lnSpc>
                <a:spcPct val="100000"/>
              </a:lnSpc>
              <a:spcBef>
                <a:spcPts val="0"/>
              </a:spcBef>
              <a:spcAft>
                <a:spcPts val="700"/>
              </a:spcAft>
              <a:buClr>
                <a:schemeClr val="accent4"/>
              </a:buClr>
              <a:buSzPts val="1100"/>
              <a:buFont typeface="Arial"/>
              <a:buChar char="-"/>
              <a:defRPr sz="1500" b="0" i="0" u="none" strike="noStrike" cap="none">
                <a:solidFill>
                  <a:schemeClr val="dk1"/>
                </a:solidFill>
                <a:latin typeface="Arial"/>
                <a:ea typeface="Arial"/>
                <a:cs typeface="Arial"/>
                <a:sym typeface="Arial"/>
              </a:defRPr>
            </a:lvl5pPr>
            <a:lvl6pPr marL="2527300" marR="0" lvl="5"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6pPr>
            <a:lvl7pPr marL="2984500" marR="0" lvl="6"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7pPr>
            <a:lvl8pPr marL="3441700" marR="0" lvl="7"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8pPr>
            <a:lvl9pPr marL="3898900" marR="0" lvl="8"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9pPr>
          </a:lstStyle>
          <a:p>
            <a:endParaRPr/>
          </a:p>
        </p:txBody>
      </p:sp>
      <p:sp>
        <p:nvSpPr>
          <p:cNvPr id="304" name="Shape 304"/>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5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9pPr>
          </a:lstStyle>
          <a:p>
            <a:endParaRPr/>
          </a:p>
        </p:txBody>
      </p:sp>
      <p:sp>
        <p:nvSpPr>
          <p:cNvPr id="305" name="Shape 305"/>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500"/>
              <a:buNone/>
              <a:defRPr sz="800">
                <a:solidFill>
                  <a:schemeClr val="dk2"/>
                </a:solidFill>
                <a:latin typeface="Arial"/>
                <a:ea typeface="Arial"/>
                <a:cs typeface="Arial"/>
                <a:sym typeface="Arial"/>
              </a:defRPr>
            </a:lvl1pPr>
            <a:lvl2pPr marL="457200" marR="0" lvl="1" indent="0" algn="l" rtl="0">
              <a:spcBef>
                <a:spcPts val="0"/>
              </a:spcBef>
              <a:buSzPts val="1500"/>
              <a:buNone/>
              <a:defRPr sz="1900" b="0" i="0" u="none" strike="noStrike" cap="none">
                <a:solidFill>
                  <a:schemeClr val="dk1"/>
                </a:solidFill>
                <a:latin typeface="Arial"/>
                <a:ea typeface="Arial"/>
                <a:cs typeface="Arial"/>
                <a:sym typeface="Arial"/>
              </a:defRPr>
            </a:lvl2pPr>
            <a:lvl3pPr marL="914400" marR="0" lvl="2" indent="0" algn="l" rtl="0">
              <a:spcBef>
                <a:spcPts val="0"/>
              </a:spcBef>
              <a:buSzPts val="1500"/>
              <a:buNone/>
              <a:defRPr sz="1900" b="0" i="0" u="none" strike="noStrike" cap="none">
                <a:solidFill>
                  <a:schemeClr val="dk1"/>
                </a:solidFill>
                <a:latin typeface="Arial"/>
                <a:ea typeface="Arial"/>
                <a:cs typeface="Arial"/>
                <a:sym typeface="Arial"/>
              </a:defRPr>
            </a:lvl3pPr>
            <a:lvl4pPr marL="1371600" marR="0" lvl="3" indent="0" algn="l" rtl="0">
              <a:spcBef>
                <a:spcPts val="0"/>
              </a:spcBef>
              <a:buSzPts val="1500"/>
              <a:buNone/>
              <a:defRPr sz="1900" b="0" i="0" u="none" strike="noStrike" cap="none">
                <a:solidFill>
                  <a:schemeClr val="dk1"/>
                </a:solidFill>
                <a:latin typeface="Arial"/>
                <a:ea typeface="Arial"/>
                <a:cs typeface="Arial"/>
                <a:sym typeface="Arial"/>
              </a:defRPr>
            </a:lvl4pPr>
            <a:lvl5pPr marL="1828800" marR="0" lvl="4" indent="0" algn="l" rtl="0">
              <a:spcBef>
                <a:spcPts val="0"/>
              </a:spcBef>
              <a:buSzPts val="1500"/>
              <a:buNone/>
              <a:defRPr sz="1900" b="0" i="0" u="none" strike="noStrike" cap="none">
                <a:solidFill>
                  <a:schemeClr val="dk1"/>
                </a:solidFill>
                <a:latin typeface="Arial"/>
                <a:ea typeface="Arial"/>
                <a:cs typeface="Arial"/>
                <a:sym typeface="Arial"/>
              </a:defRPr>
            </a:lvl5pPr>
            <a:lvl6pPr marL="2286000" marR="0" lvl="5" indent="0" algn="l" rtl="0">
              <a:spcBef>
                <a:spcPts val="0"/>
              </a:spcBef>
              <a:buSzPts val="1500"/>
              <a:buNone/>
              <a:defRPr sz="1900" b="0" i="0" u="none" strike="noStrike" cap="none">
                <a:solidFill>
                  <a:schemeClr val="dk1"/>
                </a:solidFill>
                <a:latin typeface="Arial"/>
                <a:ea typeface="Arial"/>
                <a:cs typeface="Arial"/>
                <a:sym typeface="Arial"/>
              </a:defRPr>
            </a:lvl6pPr>
            <a:lvl7pPr marL="2743200" marR="0" lvl="6" indent="0" algn="l" rtl="0">
              <a:spcBef>
                <a:spcPts val="0"/>
              </a:spcBef>
              <a:buSzPts val="1500"/>
              <a:buNone/>
              <a:defRPr sz="1900" b="0" i="0" u="none" strike="noStrike" cap="none">
                <a:solidFill>
                  <a:schemeClr val="dk1"/>
                </a:solidFill>
                <a:latin typeface="Arial"/>
                <a:ea typeface="Arial"/>
                <a:cs typeface="Arial"/>
                <a:sym typeface="Arial"/>
              </a:defRPr>
            </a:lvl7pPr>
            <a:lvl8pPr marL="3200400" marR="0" lvl="7" indent="0" algn="l" rtl="0">
              <a:spcBef>
                <a:spcPts val="0"/>
              </a:spcBef>
              <a:buSzPts val="1500"/>
              <a:buNone/>
              <a:defRPr sz="1900" b="0" i="0" u="none" strike="noStrike" cap="none">
                <a:solidFill>
                  <a:schemeClr val="dk1"/>
                </a:solidFill>
                <a:latin typeface="Arial"/>
                <a:ea typeface="Arial"/>
                <a:cs typeface="Arial"/>
                <a:sym typeface="Arial"/>
              </a:defRPr>
            </a:lvl8pPr>
            <a:lvl9pPr marL="3657600" marR="0" lvl="8" indent="0" algn="l" rtl="0">
              <a:spcBef>
                <a:spcPts val="0"/>
              </a:spcBef>
              <a:buSzPts val="1500"/>
              <a:buNone/>
              <a:defRPr sz="1900" b="0" i="0" u="none" strike="noStrike" cap="none">
                <a:solidFill>
                  <a:schemeClr val="dk1"/>
                </a:solidFill>
                <a:latin typeface="Arial"/>
                <a:ea typeface="Arial"/>
                <a:cs typeface="Arial"/>
                <a:sym typeface="Arial"/>
              </a:defRPr>
            </a:lvl9pPr>
          </a:lstStyle>
          <a:p>
            <a:endParaRPr/>
          </a:p>
        </p:txBody>
      </p:sp>
      <p:sp>
        <p:nvSpPr>
          <p:cNvPr id="306" name="Shape 306"/>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Title and 4 Content">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304800" y="685800"/>
            <a:ext cx="5681700" cy="2743200"/>
          </a:xfrm>
          <a:prstGeom prst="rect">
            <a:avLst/>
          </a:prstGeom>
          <a:noFill/>
          <a:ln>
            <a:noFill/>
          </a:ln>
        </p:spPr>
        <p:txBody>
          <a:bodyPr wrap="square" lIns="91425" tIns="91425" rIns="91425" bIns="91425" anchor="t" anchorCtr="0"/>
          <a:lstStyle>
            <a:lvl1pPr marL="241300" marR="0" lvl="0" indent="-101600" algn="l" rtl="0">
              <a:lnSpc>
                <a:spcPct val="100000"/>
              </a:lnSpc>
              <a:spcBef>
                <a:spcPts val="1900"/>
              </a:spcBef>
              <a:spcAft>
                <a:spcPts val="700"/>
              </a:spcAft>
              <a:buClr>
                <a:srgbClr val="A5A5AA"/>
              </a:buClr>
              <a:buSzPts val="2000"/>
              <a:buFont typeface="Noto Sans Symbols"/>
              <a:buChar char="•"/>
              <a:defRPr sz="2000" b="0" i="0" u="none" strike="noStrike" cap="none">
                <a:solidFill>
                  <a:schemeClr val="dk1"/>
                </a:solidFill>
                <a:latin typeface="Arial"/>
                <a:ea typeface="Arial"/>
                <a:cs typeface="Arial"/>
                <a:sym typeface="Arial"/>
              </a:defRPr>
            </a:lvl1pPr>
            <a:lvl2pPr marL="508000" marR="0" lvl="1" indent="-165100" algn="l" rtl="0">
              <a:lnSpc>
                <a:spcPct val="100000"/>
              </a:lnSpc>
              <a:spcBef>
                <a:spcPts val="0"/>
              </a:spcBef>
              <a:spcAft>
                <a:spcPts val="700"/>
              </a:spcAft>
              <a:buClr>
                <a:schemeClr val="accent2"/>
              </a:buClr>
              <a:buSzPts val="1600"/>
              <a:buFont typeface="Arimo"/>
              <a:buChar char="4"/>
              <a:defRPr sz="1900" b="0" i="0" u="none" strike="noStrike" cap="none">
                <a:solidFill>
                  <a:schemeClr val="dk1"/>
                </a:solidFill>
                <a:latin typeface="Arial"/>
                <a:ea typeface="Arial"/>
                <a:cs typeface="Arial"/>
                <a:sym typeface="Arial"/>
              </a:defRPr>
            </a:lvl2pPr>
            <a:lvl3pPr marL="800100" marR="0" lvl="2" indent="-139700" algn="l" rtl="0">
              <a:lnSpc>
                <a:spcPct val="100000"/>
              </a:lnSpc>
              <a:spcBef>
                <a:spcPts val="0"/>
              </a:spcBef>
              <a:spcAft>
                <a:spcPts val="700"/>
              </a:spcAft>
              <a:buClr>
                <a:schemeClr val="accent6"/>
              </a:buClr>
              <a:buSzPts val="1500"/>
              <a:buFont typeface="Noto Sans Symbols"/>
              <a:buChar char="▪"/>
              <a:defRPr sz="1900" b="0" i="0" u="none" strike="noStrike" cap="none">
                <a:solidFill>
                  <a:schemeClr val="dk1"/>
                </a:solidFill>
                <a:latin typeface="Arial"/>
                <a:ea typeface="Arial"/>
                <a:cs typeface="Arial"/>
                <a:sym typeface="Arial"/>
              </a:defRPr>
            </a:lvl3pPr>
            <a:lvl4pPr marL="1028700" marR="0" lvl="3" indent="-114300" algn="l" rtl="0">
              <a:lnSpc>
                <a:spcPct val="100000"/>
              </a:lnSpc>
              <a:spcBef>
                <a:spcPts val="0"/>
              </a:spcBef>
              <a:spcAft>
                <a:spcPts val="700"/>
              </a:spcAft>
              <a:buClr>
                <a:schemeClr val="accent5"/>
              </a:buClr>
              <a:buSzPts val="900"/>
              <a:buFont typeface="Arial"/>
              <a:buChar char="•"/>
              <a:defRPr sz="1500" b="0" i="0" u="none" strike="noStrike" cap="none">
                <a:solidFill>
                  <a:schemeClr val="dk1"/>
                </a:solidFill>
                <a:latin typeface="Arial"/>
                <a:ea typeface="Arial"/>
                <a:cs typeface="Arial"/>
                <a:sym typeface="Arial"/>
              </a:defRPr>
            </a:lvl4pPr>
            <a:lvl5pPr marL="1270000" marR="0" lvl="4" indent="-114300" algn="l" rtl="0">
              <a:lnSpc>
                <a:spcPct val="100000"/>
              </a:lnSpc>
              <a:spcBef>
                <a:spcPts val="0"/>
              </a:spcBef>
              <a:spcAft>
                <a:spcPts val="700"/>
              </a:spcAft>
              <a:buClr>
                <a:schemeClr val="accent4"/>
              </a:buClr>
              <a:buSzPts val="1100"/>
              <a:buFont typeface="Arial"/>
              <a:buChar char="-"/>
              <a:defRPr sz="1500" b="0" i="0" u="none" strike="noStrike" cap="none">
                <a:solidFill>
                  <a:schemeClr val="dk1"/>
                </a:solidFill>
                <a:latin typeface="Arial"/>
                <a:ea typeface="Arial"/>
                <a:cs typeface="Arial"/>
                <a:sym typeface="Arial"/>
              </a:defRPr>
            </a:lvl5pPr>
            <a:lvl6pPr marL="2527300" marR="0" lvl="5"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6pPr>
            <a:lvl7pPr marL="2984500" marR="0" lvl="6"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7pPr>
            <a:lvl8pPr marL="3441700" marR="0" lvl="7"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8pPr>
            <a:lvl9pPr marL="3898900" marR="0" lvl="8"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9pPr>
          </a:lstStyle>
          <a:p>
            <a:endParaRPr/>
          </a:p>
        </p:txBody>
      </p:sp>
      <p:sp>
        <p:nvSpPr>
          <p:cNvPr id="309" name="Shape 309"/>
          <p:cNvSpPr txBox="1">
            <a:spLocks noGrp="1"/>
          </p:cNvSpPr>
          <p:nvPr>
            <p:ph type="body" idx="2"/>
          </p:nvPr>
        </p:nvSpPr>
        <p:spPr>
          <a:xfrm>
            <a:off x="6205728" y="685800"/>
            <a:ext cx="5681700" cy="2743200"/>
          </a:xfrm>
          <a:prstGeom prst="rect">
            <a:avLst/>
          </a:prstGeom>
          <a:noFill/>
          <a:ln>
            <a:noFill/>
          </a:ln>
        </p:spPr>
        <p:txBody>
          <a:bodyPr wrap="square" lIns="91425" tIns="91425" rIns="91425" bIns="91425" anchor="t" anchorCtr="0"/>
          <a:lstStyle>
            <a:lvl1pPr marL="241300" marR="0" lvl="0" indent="-101600" algn="l" rtl="0">
              <a:lnSpc>
                <a:spcPct val="100000"/>
              </a:lnSpc>
              <a:spcBef>
                <a:spcPts val="1900"/>
              </a:spcBef>
              <a:spcAft>
                <a:spcPts val="700"/>
              </a:spcAft>
              <a:buClr>
                <a:srgbClr val="A5A5AA"/>
              </a:buClr>
              <a:buSzPts val="2000"/>
              <a:buFont typeface="Noto Sans Symbols"/>
              <a:buChar char="•"/>
              <a:defRPr sz="2000" b="0" i="0" u="none" strike="noStrike" cap="none">
                <a:solidFill>
                  <a:schemeClr val="dk1"/>
                </a:solidFill>
                <a:latin typeface="Arial"/>
                <a:ea typeface="Arial"/>
                <a:cs typeface="Arial"/>
                <a:sym typeface="Arial"/>
              </a:defRPr>
            </a:lvl1pPr>
            <a:lvl2pPr marL="508000" marR="0" lvl="1" indent="-165100" algn="l" rtl="0">
              <a:lnSpc>
                <a:spcPct val="100000"/>
              </a:lnSpc>
              <a:spcBef>
                <a:spcPts val="0"/>
              </a:spcBef>
              <a:spcAft>
                <a:spcPts val="700"/>
              </a:spcAft>
              <a:buClr>
                <a:schemeClr val="accent2"/>
              </a:buClr>
              <a:buSzPts val="1600"/>
              <a:buFont typeface="Arimo"/>
              <a:buChar char="4"/>
              <a:defRPr sz="1900" b="0" i="0" u="none" strike="noStrike" cap="none">
                <a:solidFill>
                  <a:schemeClr val="dk1"/>
                </a:solidFill>
                <a:latin typeface="Arial"/>
                <a:ea typeface="Arial"/>
                <a:cs typeface="Arial"/>
                <a:sym typeface="Arial"/>
              </a:defRPr>
            </a:lvl2pPr>
            <a:lvl3pPr marL="800100" marR="0" lvl="2" indent="-139700" algn="l" rtl="0">
              <a:lnSpc>
                <a:spcPct val="100000"/>
              </a:lnSpc>
              <a:spcBef>
                <a:spcPts val="0"/>
              </a:spcBef>
              <a:spcAft>
                <a:spcPts val="700"/>
              </a:spcAft>
              <a:buClr>
                <a:schemeClr val="accent6"/>
              </a:buClr>
              <a:buSzPts val="1500"/>
              <a:buFont typeface="Noto Sans Symbols"/>
              <a:buChar char="▪"/>
              <a:defRPr sz="1900" b="0" i="0" u="none" strike="noStrike" cap="none">
                <a:solidFill>
                  <a:schemeClr val="dk1"/>
                </a:solidFill>
                <a:latin typeface="Arial"/>
                <a:ea typeface="Arial"/>
                <a:cs typeface="Arial"/>
                <a:sym typeface="Arial"/>
              </a:defRPr>
            </a:lvl3pPr>
            <a:lvl4pPr marL="1028700" marR="0" lvl="3" indent="-114300" algn="l" rtl="0">
              <a:lnSpc>
                <a:spcPct val="100000"/>
              </a:lnSpc>
              <a:spcBef>
                <a:spcPts val="0"/>
              </a:spcBef>
              <a:spcAft>
                <a:spcPts val="700"/>
              </a:spcAft>
              <a:buClr>
                <a:schemeClr val="accent5"/>
              </a:buClr>
              <a:buSzPts val="900"/>
              <a:buFont typeface="Arial"/>
              <a:buChar char="•"/>
              <a:defRPr sz="1500" b="0" i="0" u="none" strike="noStrike" cap="none">
                <a:solidFill>
                  <a:schemeClr val="dk1"/>
                </a:solidFill>
                <a:latin typeface="Arial"/>
                <a:ea typeface="Arial"/>
                <a:cs typeface="Arial"/>
                <a:sym typeface="Arial"/>
              </a:defRPr>
            </a:lvl4pPr>
            <a:lvl5pPr marL="1270000" marR="0" lvl="4" indent="-114300" algn="l" rtl="0">
              <a:lnSpc>
                <a:spcPct val="100000"/>
              </a:lnSpc>
              <a:spcBef>
                <a:spcPts val="0"/>
              </a:spcBef>
              <a:spcAft>
                <a:spcPts val="700"/>
              </a:spcAft>
              <a:buClr>
                <a:schemeClr val="accent4"/>
              </a:buClr>
              <a:buSzPts val="1100"/>
              <a:buFont typeface="Arial"/>
              <a:buChar char="-"/>
              <a:defRPr sz="1500" b="0" i="0" u="none" strike="noStrike" cap="none">
                <a:solidFill>
                  <a:schemeClr val="dk1"/>
                </a:solidFill>
                <a:latin typeface="Arial"/>
                <a:ea typeface="Arial"/>
                <a:cs typeface="Arial"/>
                <a:sym typeface="Arial"/>
              </a:defRPr>
            </a:lvl5pPr>
            <a:lvl6pPr marL="2527300" marR="0" lvl="5"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6pPr>
            <a:lvl7pPr marL="2984500" marR="0" lvl="6"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7pPr>
            <a:lvl8pPr marL="3441700" marR="0" lvl="7"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8pPr>
            <a:lvl9pPr marL="3898900" marR="0" lvl="8"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9pPr>
          </a:lstStyle>
          <a:p>
            <a:endParaRPr/>
          </a:p>
        </p:txBody>
      </p:sp>
      <p:sp>
        <p:nvSpPr>
          <p:cNvPr id="310" name="Shape 310"/>
          <p:cNvSpPr txBox="1">
            <a:spLocks noGrp="1"/>
          </p:cNvSpPr>
          <p:nvPr>
            <p:ph type="body" idx="3"/>
          </p:nvPr>
        </p:nvSpPr>
        <p:spPr>
          <a:xfrm>
            <a:off x="304800" y="3657600"/>
            <a:ext cx="5681700" cy="2743200"/>
          </a:xfrm>
          <a:prstGeom prst="rect">
            <a:avLst/>
          </a:prstGeom>
          <a:noFill/>
          <a:ln>
            <a:noFill/>
          </a:ln>
        </p:spPr>
        <p:txBody>
          <a:bodyPr wrap="square" lIns="91425" tIns="91425" rIns="91425" bIns="91425" anchor="t" anchorCtr="0"/>
          <a:lstStyle>
            <a:lvl1pPr marL="241300" marR="0" lvl="0" indent="-101600" algn="l" rtl="0">
              <a:lnSpc>
                <a:spcPct val="100000"/>
              </a:lnSpc>
              <a:spcBef>
                <a:spcPts val="1900"/>
              </a:spcBef>
              <a:spcAft>
                <a:spcPts val="700"/>
              </a:spcAft>
              <a:buClr>
                <a:srgbClr val="A5A5AA"/>
              </a:buClr>
              <a:buSzPts val="2000"/>
              <a:buFont typeface="Noto Sans Symbols"/>
              <a:buChar char="•"/>
              <a:defRPr sz="2000" b="0" i="0" u="none" strike="noStrike" cap="none">
                <a:solidFill>
                  <a:schemeClr val="dk1"/>
                </a:solidFill>
                <a:latin typeface="Arial"/>
                <a:ea typeface="Arial"/>
                <a:cs typeface="Arial"/>
                <a:sym typeface="Arial"/>
              </a:defRPr>
            </a:lvl1pPr>
            <a:lvl2pPr marL="508000" marR="0" lvl="1" indent="-165100" algn="l" rtl="0">
              <a:lnSpc>
                <a:spcPct val="100000"/>
              </a:lnSpc>
              <a:spcBef>
                <a:spcPts val="0"/>
              </a:spcBef>
              <a:spcAft>
                <a:spcPts val="700"/>
              </a:spcAft>
              <a:buClr>
                <a:schemeClr val="accent2"/>
              </a:buClr>
              <a:buSzPts val="1600"/>
              <a:buFont typeface="Arimo"/>
              <a:buChar char="4"/>
              <a:defRPr sz="1900" b="0" i="0" u="none" strike="noStrike" cap="none">
                <a:solidFill>
                  <a:schemeClr val="dk1"/>
                </a:solidFill>
                <a:latin typeface="Arial"/>
                <a:ea typeface="Arial"/>
                <a:cs typeface="Arial"/>
                <a:sym typeface="Arial"/>
              </a:defRPr>
            </a:lvl2pPr>
            <a:lvl3pPr marL="800100" marR="0" lvl="2" indent="-139700" algn="l" rtl="0">
              <a:lnSpc>
                <a:spcPct val="100000"/>
              </a:lnSpc>
              <a:spcBef>
                <a:spcPts val="0"/>
              </a:spcBef>
              <a:spcAft>
                <a:spcPts val="700"/>
              </a:spcAft>
              <a:buClr>
                <a:schemeClr val="accent6"/>
              </a:buClr>
              <a:buSzPts val="1500"/>
              <a:buFont typeface="Noto Sans Symbols"/>
              <a:buChar char="▪"/>
              <a:defRPr sz="1900" b="0" i="0" u="none" strike="noStrike" cap="none">
                <a:solidFill>
                  <a:schemeClr val="dk1"/>
                </a:solidFill>
                <a:latin typeface="Arial"/>
                <a:ea typeface="Arial"/>
                <a:cs typeface="Arial"/>
                <a:sym typeface="Arial"/>
              </a:defRPr>
            </a:lvl3pPr>
            <a:lvl4pPr marL="1028700" marR="0" lvl="3" indent="-114300" algn="l" rtl="0">
              <a:lnSpc>
                <a:spcPct val="100000"/>
              </a:lnSpc>
              <a:spcBef>
                <a:spcPts val="0"/>
              </a:spcBef>
              <a:spcAft>
                <a:spcPts val="700"/>
              </a:spcAft>
              <a:buClr>
                <a:schemeClr val="accent5"/>
              </a:buClr>
              <a:buSzPts val="900"/>
              <a:buFont typeface="Arial"/>
              <a:buChar char="•"/>
              <a:defRPr sz="1500" b="0" i="0" u="none" strike="noStrike" cap="none">
                <a:solidFill>
                  <a:schemeClr val="dk1"/>
                </a:solidFill>
                <a:latin typeface="Arial"/>
                <a:ea typeface="Arial"/>
                <a:cs typeface="Arial"/>
                <a:sym typeface="Arial"/>
              </a:defRPr>
            </a:lvl4pPr>
            <a:lvl5pPr marL="1270000" marR="0" lvl="4" indent="-114300" algn="l" rtl="0">
              <a:lnSpc>
                <a:spcPct val="100000"/>
              </a:lnSpc>
              <a:spcBef>
                <a:spcPts val="0"/>
              </a:spcBef>
              <a:spcAft>
                <a:spcPts val="700"/>
              </a:spcAft>
              <a:buClr>
                <a:schemeClr val="accent4"/>
              </a:buClr>
              <a:buSzPts val="1100"/>
              <a:buFont typeface="Arial"/>
              <a:buChar char="-"/>
              <a:defRPr sz="1500" b="0" i="0" u="none" strike="noStrike" cap="none">
                <a:solidFill>
                  <a:schemeClr val="dk1"/>
                </a:solidFill>
                <a:latin typeface="Arial"/>
                <a:ea typeface="Arial"/>
                <a:cs typeface="Arial"/>
                <a:sym typeface="Arial"/>
              </a:defRPr>
            </a:lvl5pPr>
            <a:lvl6pPr marL="2527300" marR="0" lvl="5"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6pPr>
            <a:lvl7pPr marL="2984500" marR="0" lvl="6"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7pPr>
            <a:lvl8pPr marL="3441700" marR="0" lvl="7"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8pPr>
            <a:lvl9pPr marL="3898900" marR="0" lvl="8"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9pPr>
          </a:lstStyle>
          <a:p>
            <a:endParaRPr/>
          </a:p>
        </p:txBody>
      </p:sp>
      <p:sp>
        <p:nvSpPr>
          <p:cNvPr id="311" name="Shape 311"/>
          <p:cNvSpPr txBox="1">
            <a:spLocks noGrp="1"/>
          </p:cNvSpPr>
          <p:nvPr>
            <p:ph type="body" idx="4"/>
          </p:nvPr>
        </p:nvSpPr>
        <p:spPr>
          <a:xfrm>
            <a:off x="6205728" y="3657600"/>
            <a:ext cx="5681700" cy="2743200"/>
          </a:xfrm>
          <a:prstGeom prst="rect">
            <a:avLst/>
          </a:prstGeom>
          <a:noFill/>
          <a:ln>
            <a:noFill/>
          </a:ln>
        </p:spPr>
        <p:txBody>
          <a:bodyPr wrap="square" lIns="91425" tIns="91425" rIns="91425" bIns="91425" anchor="t" anchorCtr="0"/>
          <a:lstStyle>
            <a:lvl1pPr marL="241300" marR="0" lvl="0" indent="-101600" algn="l" rtl="0">
              <a:lnSpc>
                <a:spcPct val="100000"/>
              </a:lnSpc>
              <a:spcBef>
                <a:spcPts val="1900"/>
              </a:spcBef>
              <a:spcAft>
                <a:spcPts val="700"/>
              </a:spcAft>
              <a:buClr>
                <a:srgbClr val="A5A5AA"/>
              </a:buClr>
              <a:buSzPts val="2000"/>
              <a:buFont typeface="Noto Sans Symbols"/>
              <a:buChar char="•"/>
              <a:defRPr sz="2000" b="0" i="0" u="none" strike="noStrike" cap="none">
                <a:solidFill>
                  <a:schemeClr val="dk1"/>
                </a:solidFill>
                <a:latin typeface="Arial"/>
                <a:ea typeface="Arial"/>
                <a:cs typeface="Arial"/>
                <a:sym typeface="Arial"/>
              </a:defRPr>
            </a:lvl1pPr>
            <a:lvl2pPr marL="508000" marR="0" lvl="1" indent="-165100" algn="l" rtl="0">
              <a:lnSpc>
                <a:spcPct val="100000"/>
              </a:lnSpc>
              <a:spcBef>
                <a:spcPts val="0"/>
              </a:spcBef>
              <a:spcAft>
                <a:spcPts val="700"/>
              </a:spcAft>
              <a:buClr>
                <a:schemeClr val="accent2"/>
              </a:buClr>
              <a:buSzPts val="1600"/>
              <a:buFont typeface="Arimo"/>
              <a:buChar char="4"/>
              <a:defRPr sz="1900" b="0" i="0" u="none" strike="noStrike" cap="none">
                <a:solidFill>
                  <a:schemeClr val="dk1"/>
                </a:solidFill>
                <a:latin typeface="Arial"/>
                <a:ea typeface="Arial"/>
                <a:cs typeface="Arial"/>
                <a:sym typeface="Arial"/>
              </a:defRPr>
            </a:lvl2pPr>
            <a:lvl3pPr marL="800100" marR="0" lvl="2" indent="-139700" algn="l" rtl="0">
              <a:lnSpc>
                <a:spcPct val="100000"/>
              </a:lnSpc>
              <a:spcBef>
                <a:spcPts val="0"/>
              </a:spcBef>
              <a:spcAft>
                <a:spcPts val="700"/>
              </a:spcAft>
              <a:buClr>
                <a:schemeClr val="accent6"/>
              </a:buClr>
              <a:buSzPts val="1500"/>
              <a:buFont typeface="Noto Sans Symbols"/>
              <a:buChar char="▪"/>
              <a:defRPr sz="1900" b="0" i="0" u="none" strike="noStrike" cap="none">
                <a:solidFill>
                  <a:schemeClr val="dk1"/>
                </a:solidFill>
                <a:latin typeface="Arial"/>
                <a:ea typeface="Arial"/>
                <a:cs typeface="Arial"/>
                <a:sym typeface="Arial"/>
              </a:defRPr>
            </a:lvl3pPr>
            <a:lvl4pPr marL="1028700" marR="0" lvl="3" indent="-114300" algn="l" rtl="0">
              <a:lnSpc>
                <a:spcPct val="100000"/>
              </a:lnSpc>
              <a:spcBef>
                <a:spcPts val="0"/>
              </a:spcBef>
              <a:spcAft>
                <a:spcPts val="700"/>
              </a:spcAft>
              <a:buClr>
                <a:schemeClr val="accent5"/>
              </a:buClr>
              <a:buSzPts val="900"/>
              <a:buFont typeface="Arial"/>
              <a:buChar char="•"/>
              <a:defRPr sz="1500" b="0" i="0" u="none" strike="noStrike" cap="none">
                <a:solidFill>
                  <a:schemeClr val="dk1"/>
                </a:solidFill>
                <a:latin typeface="Arial"/>
                <a:ea typeface="Arial"/>
                <a:cs typeface="Arial"/>
                <a:sym typeface="Arial"/>
              </a:defRPr>
            </a:lvl4pPr>
            <a:lvl5pPr marL="1270000" marR="0" lvl="4" indent="-114300" algn="l" rtl="0">
              <a:lnSpc>
                <a:spcPct val="100000"/>
              </a:lnSpc>
              <a:spcBef>
                <a:spcPts val="0"/>
              </a:spcBef>
              <a:spcAft>
                <a:spcPts val="700"/>
              </a:spcAft>
              <a:buClr>
                <a:schemeClr val="accent4"/>
              </a:buClr>
              <a:buSzPts val="1100"/>
              <a:buFont typeface="Arial"/>
              <a:buChar char="-"/>
              <a:defRPr sz="1500" b="0" i="0" u="none" strike="noStrike" cap="none">
                <a:solidFill>
                  <a:schemeClr val="dk1"/>
                </a:solidFill>
                <a:latin typeface="Arial"/>
                <a:ea typeface="Arial"/>
                <a:cs typeface="Arial"/>
                <a:sym typeface="Arial"/>
              </a:defRPr>
            </a:lvl5pPr>
            <a:lvl6pPr marL="2527300" marR="0" lvl="5"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6pPr>
            <a:lvl7pPr marL="2984500" marR="0" lvl="6"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7pPr>
            <a:lvl8pPr marL="3441700" marR="0" lvl="7"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8pPr>
            <a:lvl9pPr marL="3898900" marR="0" lvl="8"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9pPr>
          </a:lstStyle>
          <a:p>
            <a:endParaRPr/>
          </a:p>
        </p:txBody>
      </p:sp>
      <p:sp>
        <p:nvSpPr>
          <p:cNvPr id="312" name="Shape 312"/>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5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9pPr>
          </a:lstStyle>
          <a:p>
            <a:endParaRPr/>
          </a:p>
        </p:txBody>
      </p:sp>
      <p:sp>
        <p:nvSpPr>
          <p:cNvPr id="313" name="Shape 313"/>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500"/>
              <a:buNone/>
              <a:defRPr sz="800">
                <a:solidFill>
                  <a:schemeClr val="dk2"/>
                </a:solidFill>
                <a:latin typeface="Arial"/>
                <a:ea typeface="Arial"/>
                <a:cs typeface="Arial"/>
                <a:sym typeface="Arial"/>
              </a:defRPr>
            </a:lvl1pPr>
            <a:lvl2pPr marL="457200" marR="0" lvl="1" indent="0" algn="l" rtl="0">
              <a:spcBef>
                <a:spcPts val="0"/>
              </a:spcBef>
              <a:buSzPts val="1500"/>
              <a:buNone/>
              <a:defRPr sz="1900" b="0" i="0" u="none" strike="noStrike" cap="none">
                <a:solidFill>
                  <a:schemeClr val="dk1"/>
                </a:solidFill>
                <a:latin typeface="Arial"/>
                <a:ea typeface="Arial"/>
                <a:cs typeface="Arial"/>
                <a:sym typeface="Arial"/>
              </a:defRPr>
            </a:lvl2pPr>
            <a:lvl3pPr marL="914400" marR="0" lvl="2" indent="0" algn="l" rtl="0">
              <a:spcBef>
                <a:spcPts val="0"/>
              </a:spcBef>
              <a:buSzPts val="1500"/>
              <a:buNone/>
              <a:defRPr sz="1900" b="0" i="0" u="none" strike="noStrike" cap="none">
                <a:solidFill>
                  <a:schemeClr val="dk1"/>
                </a:solidFill>
                <a:latin typeface="Arial"/>
                <a:ea typeface="Arial"/>
                <a:cs typeface="Arial"/>
                <a:sym typeface="Arial"/>
              </a:defRPr>
            </a:lvl3pPr>
            <a:lvl4pPr marL="1371600" marR="0" lvl="3" indent="0" algn="l" rtl="0">
              <a:spcBef>
                <a:spcPts val="0"/>
              </a:spcBef>
              <a:buSzPts val="1500"/>
              <a:buNone/>
              <a:defRPr sz="1900" b="0" i="0" u="none" strike="noStrike" cap="none">
                <a:solidFill>
                  <a:schemeClr val="dk1"/>
                </a:solidFill>
                <a:latin typeface="Arial"/>
                <a:ea typeface="Arial"/>
                <a:cs typeface="Arial"/>
                <a:sym typeface="Arial"/>
              </a:defRPr>
            </a:lvl4pPr>
            <a:lvl5pPr marL="1828800" marR="0" lvl="4" indent="0" algn="l" rtl="0">
              <a:spcBef>
                <a:spcPts val="0"/>
              </a:spcBef>
              <a:buSzPts val="1500"/>
              <a:buNone/>
              <a:defRPr sz="1900" b="0" i="0" u="none" strike="noStrike" cap="none">
                <a:solidFill>
                  <a:schemeClr val="dk1"/>
                </a:solidFill>
                <a:latin typeface="Arial"/>
                <a:ea typeface="Arial"/>
                <a:cs typeface="Arial"/>
                <a:sym typeface="Arial"/>
              </a:defRPr>
            </a:lvl5pPr>
            <a:lvl6pPr marL="2286000" marR="0" lvl="5" indent="0" algn="l" rtl="0">
              <a:spcBef>
                <a:spcPts val="0"/>
              </a:spcBef>
              <a:buSzPts val="1500"/>
              <a:buNone/>
              <a:defRPr sz="1900" b="0" i="0" u="none" strike="noStrike" cap="none">
                <a:solidFill>
                  <a:schemeClr val="dk1"/>
                </a:solidFill>
                <a:latin typeface="Arial"/>
                <a:ea typeface="Arial"/>
                <a:cs typeface="Arial"/>
                <a:sym typeface="Arial"/>
              </a:defRPr>
            </a:lvl6pPr>
            <a:lvl7pPr marL="2743200" marR="0" lvl="6" indent="0" algn="l" rtl="0">
              <a:spcBef>
                <a:spcPts val="0"/>
              </a:spcBef>
              <a:buSzPts val="1500"/>
              <a:buNone/>
              <a:defRPr sz="1900" b="0" i="0" u="none" strike="noStrike" cap="none">
                <a:solidFill>
                  <a:schemeClr val="dk1"/>
                </a:solidFill>
                <a:latin typeface="Arial"/>
                <a:ea typeface="Arial"/>
                <a:cs typeface="Arial"/>
                <a:sym typeface="Arial"/>
              </a:defRPr>
            </a:lvl7pPr>
            <a:lvl8pPr marL="3200400" marR="0" lvl="7" indent="0" algn="l" rtl="0">
              <a:spcBef>
                <a:spcPts val="0"/>
              </a:spcBef>
              <a:buSzPts val="1500"/>
              <a:buNone/>
              <a:defRPr sz="1900" b="0" i="0" u="none" strike="noStrike" cap="none">
                <a:solidFill>
                  <a:schemeClr val="dk1"/>
                </a:solidFill>
                <a:latin typeface="Arial"/>
                <a:ea typeface="Arial"/>
                <a:cs typeface="Arial"/>
                <a:sym typeface="Arial"/>
              </a:defRPr>
            </a:lvl8pPr>
            <a:lvl9pPr marL="3657600" marR="0" lvl="8" indent="0" algn="l" rtl="0">
              <a:spcBef>
                <a:spcPts val="0"/>
              </a:spcBef>
              <a:buSzPts val="1500"/>
              <a:buNone/>
              <a:defRPr sz="1900" b="0" i="0" u="none" strike="noStrike" cap="none">
                <a:solidFill>
                  <a:schemeClr val="dk1"/>
                </a:solidFill>
                <a:latin typeface="Arial"/>
                <a:ea typeface="Arial"/>
                <a:cs typeface="Arial"/>
                <a:sym typeface="Arial"/>
              </a:defRPr>
            </a:lvl9pPr>
          </a:lstStyle>
          <a:p>
            <a:endParaRPr/>
          </a:p>
        </p:txBody>
      </p:sp>
      <p:sp>
        <p:nvSpPr>
          <p:cNvPr id="314" name="Shape 314"/>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5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9pPr>
          </a:lstStyle>
          <a:p>
            <a:endParaRPr/>
          </a:p>
        </p:txBody>
      </p:sp>
      <p:sp>
        <p:nvSpPr>
          <p:cNvPr id="317" name="Shape 317"/>
          <p:cNvSpPr txBox="1">
            <a:spLocks noGrp="1"/>
          </p:cNvSpPr>
          <p:nvPr>
            <p:ph type="body" idx="1"/>
          </p:nvPr>
        </p:nvSpPr>
        <p:spPr>
          <a:xfrm rot="5400000">
            <a:off x="3352800" y="-2225040"/>
            <a:ext cx="5486400" cy="11582400"/>
          </a:xfrm>
          <a:prstGeom prst="rect">
            <a:avLst/>
          </a:prstGeom>
          <a:noFill/>
          <a:ln>
            <a:noFill/>
          </a:ln>
        </p:spPr>
        <p:txBody>
          <a:bodyPr wrap="square" lIns="91425" tIns="91425" rIns="91425" bIns="91425" anchor="t" anchorCtr="0"/>
          <a:lstStyle>
            <a:lvl1pPr marL="241300" marR="0" lvl="0" indent="-88900" algn="l" rtl="0">
              <a:lnSpc>
                <a:spcPct val="100000"/>
              </a:lnSpc>
              <a:spcBef>
                <a:spcPts val="1900"/>
              </a:spcBef>
              <a:spcAft>
                <a:spcPts val="700"/>
              </a:spcAft>
              <a:buClr>
                <a:srgbClr val="A5A5AA"/>
              </a:buClr>
              <a:buSzPts val="2400"/>
              <a:buFont typeface="Noto Sans Symbols"/>
              <a:buChar char="•"/>
              <a:defRPr sz="2400" b="0" i="0" u="none" strike="noStrike" cap="none">
                <a:solidFill>
                  <a:schemeClr val="dk1"/>
                </a:solidFill>
                <a:latin typeface="Arial"/>
                <a:ea typeface="Arial"/>
                <a:cs typeface="Arial"/>
                <a:sym typeface="Arial"/>
              </a:defRPr>
            </a:lvl1pPr>
            <a:lvl2pPr marL="508000" marR="0" lvl="1" indent="-165100" algn="l" rtl="0">
              <a:lnSpc>
                <a:spcPct val="100000"/>
              </a:lnSpc>
              <a:spcBef>
                <a:spcPts val="0"/>
              </a:spcBef>
              <a:spcAft>
                <a:spcPts val="700"/>
              </a:spcAft>
              <a:buClr>
                <a:schemeClr val="accent2"/>
              </a:buClr>
              <a:buSzPts val="1900"/>
              <a:buFont typeface="Arimo"/>
              <a:buChar char="4"/>
              <a:defRPr sz="2000" b="0" i="0" u="none" strike="noStrike" cap="none">
                <a:solidFill>
                  <a:schemeClr val="dk1"/>
                </a:solidFill>
                <a:latin typeface="Arial"/>
                <a:ea typeface="Arial"/>
                <a:cs typeface="Arial"/>
                <a:sym typeface="Arial"/>
              </a:defRPr>
            </a:lvl2pPr>
            <a:lvl3pPr marL="800100" marR="0" lvl="2" indent="-127000" algn="l" rtl="0">
              <a:lnSpc>
                <a:spcPct val="100000"/>
              </a:lnSpc>
              <a:spcBef>
                <a:spcPts val="0"/>
              </a:spcBef>
              <a:spcAft>
                <a:spcPts val="7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28700" marR="0" lvl="3" indent="-114300" algn="l" rtl="0">
              <a:lnSpc>
                <a:spcPct val="100000"/>
              </a:lnSpc>
              <a:spcBef>
                <a:spcPts val="0"/>
              </a:spcBef>
              <a:spcAft>
                <a:spcPts val="700"/>
              </a:spcAft>
              <a:buClr>
                <a:schemeClr val="accent5"/>
              </a:buClr>
              <a:buSzPts val="1100"/>
              <a:buFont typeface="Arial"/>
              <a:buChar char="•"/>
              <a:defRPr sz="1600" b="0" i="0" u="none" strike="noStrike" cap="none">
                <a:solidFill>
                  <a:schemeClr val="dk1"/>
                </a:solidFill>
                <a:latin typeface="Arial"/>
                <a:ea typeface="Arial"/>
                <a:cs typeface="Arial"/>
                <a:sym typeface="Arial"/>
              </a:defRPr>
            </a:lvl4pPr>
            <a:lvl5pPr marL="1270000" marR="0" lvl="4" indent="-101600" algn="l" rtl="0">
              <a:lnSpc>
                <a:spcPct val="100000"/>
              </a:lnSpc>
              <a:spcBef>
                <a:spcPts val="0"/>
              </a:spcBef>
              <a:spcAft>
                <a:spcPts val="700"/>
              </a:spcAft>
              <a:buClr>
                <a:schemeClr val="accent4"/>
              </a:buClr>
              <a:buSzPts val="1300"/>
              <a:buFont typeface="Arial"/>
              <a:buChar char="-"/>
              <a:defRPr sz="1600" b="0" i="0" u="none" strike="noStrike" cap="none">
                <a:solidFill>
                  <a:schemeClr val="dk1"/>
                </a:solidFill>
                <a:latin typeface="Arial"/>
                <a:ea typeface="Arial"/>
                <a:cs typeface="Arial"/>
                <a:sym typeface="Arial"/>
              </a:defRPr>
            </a:lvl5pPr>
            <a:lvl6pPr marL="2527300" marR="0" lvl="5"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6pPr>
            <a:lvl7pPr marL="2984500" marR="0" lvl="6"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7pPr>
            <a:lvl8pPr marL="3441700" marR="0" lvl="7"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8pPr>
            <a:lvl9pPr marL="3898900" marR="0" lvl="8"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9pPr>
          </a:lstStyle>
          <a:p>
            <a:endParaRPr/>
          </a:p>
        </p:txBody>
      </p:sp>
      <p:sp>
        <p:nvSpPr>
          <p:cNvPr id="318" name="Shape 318"/>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500"/>
              <a:buNone/>
              <a:defRPr sz="800">
                <a:solidFill>
                  <a:schemeClr val="dk2"/>
                </a:solidFill>
                <a:latin typeface="Arial"/>
                <a:ea typeface="Arial"/>
                <a:cs typeface="Arial"/>
                <a:sym typeface="Arial"/>
              </a:defRPr>
            </a:lvl1pPr>
            <a:lvl2pPr marL="457200" marR="0" lvl="1" indent="0" algn="l" rtl="0">
              <a:spcBef>
                <a:spcPts val="0"/>
              </a:spcBef>
              <a:buSzPts val="1500"/>
              <a:buNone/>
              <a:defRPr sz="1900" b="0" i="0" u="none" strike="noStrike" cap="none">
                <a:solidFill>
                  <a:schemeClr val="dk1"/>
                </a:solidFill>
                <a:latin typeface="Arial"/>
                <a:ea typeface="Arial"/>
                <a:cs typeface="Arial"/>
                <a:sym typeface="Arial"/>
              </a:defRPr>
            </a:lvl2pPr>
            <a:lvl3pPr marL="914400" marR="0" lvl="2" indent="0" algn="l" rtl="0">
              <a:spcBef>
                <a:spcPts val="0"/>
              </a:spcBef>
              <a:buSzPts val="1500"/>
              <a:buNone/>
              <a:defRPr sz="1900" b="0" i="0" u="none" strike="noStrike" cap="none">
                <a:solidFill>
                  <a:schemeClr val="dk1"/>
                </a:solidFill>
                <a:latin typeface="Arial"/>
                <a:ea typeface="Arial"/>
                <a:cs typeface="Arial"/>
                <a:sym typeface="Arial"/>
              </a:defRPr>
            </a:lvl3pPr>
            <a:lvl4pPr marL="1371600" marR="0" lvl="3" indent="0" algn="l" rtl="0">
              <a:spcBef>
                <a:spcPts val="0"/>
              </a:spcBef>
              <a:buSzPts val="1500"/>
              <a:buNone/>
              <a:defRPr sz="1900" b="0" i="0" u="none" strike="noStrike" cap="none">
                <a:solidFill>
                  <a:schemeClr val="dk1"/>
                </a:solidFill>
                <a:latin typeface="Arial"/>
                <a:ea typeface="Arial"/>
                <a:cs typeface="Arial"/>
                <a:sym typeface="Arial"/>
              </a:defRPr>
            </a:lvl4pPr>
            <a:lvl5pPr marL="1828800" marR="0" lvl="4" indent="0" algn="l" rtl="0">
              <a:spcBef>
                <a:spcPts val="0"/>
              </a:spcBef>
              <a:buSzPts val="1500"/>
              <a:buNone/>
              <a:defRPr sz="1900" b="0" i="0" u="none" strike="noStrike" cap="none">
                <a:solidFill>
                  <a:schemeClr val="dk1"/>
                </a:solidFill>
                <a:latin typeface="Arial"/>
                <a:ea typeface="Arial"/>
                <a:cs typeface="Arial"/>
                <a:sym typeface="Arial"/>
              </a:defRPr>
            </a:lvl5pPr>
            <a:lvl6pPr marL="2286000" marR="0" lvl="5" indent="0" algn="l" rtl="0">
              <a:spcBef>
                <a:spcPts val="0"/>
              </a:spcBef>
              <a:buSzPts val="1500"/>
              <a:buNone/>
              <a:defRPr sz="1900" b="0" i="0" u="none" strike="noStrike" cap="none">
                <a:solidFill>
                  <a:schemeClr val="dk1"/>
                </a:solidFill>
                <a:latin typeface="Arial"/>
                <a:ea typeface="Arial"/>
                <a:cs typeface="Arial"/>
                <a:sym typeface="Arial"/>
              </a:defRPr>
            </a:lvl6pPr>
            <a:lvl7pPr marL="2743200" marR="0" lvl="6" indent="0" algn="l" rtl="0">
              <a:spcBef>
                <a:spcPts val="0"/>
              </a:spcBef>
              <a:buSzPts val="1500"/>
              <a:buNone/>
              <a:defRPr sz="1900" b="0" i="0" u="none" strike="noStrike" cap="none">
                <a:solidFill>
                  <a:schemeClr val="dk1"/>
                </a:solidFill>
                <a:latin typeface="Arial"/>
                <a:ea typeface="Arial"/>
                <a:cs typeface="Arial"/>
                <a:sym typeface="Arial"/>
              </a:defRPr>
            </a:lvl7pPr>
            <a:lvl8pPr marL="3200400" marR="0" lvl="7" indent="0" algn="l" rtl="0">
              <a:spcBef>
                <a:spcPts val="0"/>
              </a:spcBef>
              <a:buSzPts val="1500"/>
              <a:buNone/>
              <a:defRPr sz="1900" b="0" i="0" u="none" strike="noStrike" cap="none">
                <a:solidFill>
                  <a:schemeClr val="dk1"/>
                </a:solidFill>
                <a:latin typeface="Arial"/>
                <a:ea typeface="Arial"/>
                <a:cs typeface="Arial"/>
                <a:sym typeface="Arial"/>
              </a:defRPr>
            </a:lvl8pPr>
            <a:lvl9pPr marL="3657600" marR="0" lvl="8" indent="0" algn="l" rtl="0">
              <a:spcBef>
                <a:spcPts val="0"/>
              </a:spcBef>
              <a:buSzPts val="1500"/>
              <a:buNone/>
              <a:defRPr sz="1900" b="0" i="0" u="none" strike="noStrike" cap="none">
                <a:solidFill>
                  <a:schemeClr val="dk1"/>
                </a:solidFill>
                <a:latin typeface="Arial"/>
                <a:ea typeface="Arial"/>
                <a:cs typeface="Arial"/>
                <a:sym typeface="Arial"/>
              </a:defRPr>
            </a:lvl9pPr>
          </a:lstStyle>
          <a:p>
            <a:endParaRPr/>
          </a:p>
        </p:txBody>
      </p:sp>
      <p:sp>
        <p:nvSpPr>
          <p:cNvPr id="319" name="Shape 319"/>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rot="5400000">
            <a:off x="8366850" y="2834550"/>
            <a:ext cx="6126300" cy="9144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500"/>
              <a:buNone/>
              <a:defRPr sz="28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9pPr>
          </a:lstStyle>
          <a:p>
            <a:endParaRPr/>
          </a:p>
        </p:txBody>
      </p:sp>
      <p:sp>
        <p:nvSpPr>
          <p:cNvPr id="322" name="Shape 322"/>
          <p:cNvSpPr txBox="1">
            <a:spLocks noGrp="1"/>
          </p:cNvSpPr>
          <p:nvPr>
            <p:ph type="body" idx="1"/>
          </p:nvPr>
        </p:nvSpPr>
        <p:spPr>
          <a:xfrm rot="5400000">
            <a:off x="2423250" y="-1889850"/>
            <a:ext cx="6126300" cy="10363200"/>
          </a:xfrm>
          <a:prstGeom prst="rect">
            <a:avLst/>
          </a:prstGeom>
          <a:noFill/>
          <a:ln>
            <a:noFill/>
          </a:ln>
        </p:spPr>
        <p:txBody>
          <a:bodyPr wrap="square" lIns="91425" tIns="91425" rIns="91425" bIns="91425" anchor="t" anchorCtr="0"/>
          <a:lstStyle>
            <a:lvl1pPr marL="241300" marR="0" lvl="0" indent="-88900" algn="l" rtl="0">
              <a:lnSpc>
                <a:spcPct val="100000"/>
              </a:lnSpc>
              <a:spcBef>
                <a:spcPts val="1900"/>
              </a:spcBef>
              <a:spcAft>
                <a:spcPts val="700"/>
              </a:spcAft>
              <a:buClr>
                <a:srgbClr val="A5A5AA"/>
              </a:buClr>
              <a:buSzPts val="2400"/>
              <a:buFont typeface="Noto Sans Symbols"/>
              <a:buChar char="•"/>
              <a:defRPr sz="2400" b="0" i="0" u="none" strike="noStrike" cap="none">
                <a:solidFill>
                  <a:schemeClr val="dk1"/>
                </a:solidFill>
                <a:latin typeface="Arial"/>
                <a:ea typeface="Arial"/>
                <a:cs typeface="Arial"/>
                <a:sym typeface="Arial"/>
              </a:defRPr>
            </a:lvl1pPr>
            <a:lvl2pPr marL="508000" marR="0" lvl="1" indent="-165100" algn="l" rtl="0">
              <a:lnSpc>
                <a:spcPct val="100000"/>
              </a:lnSpc>
              <a:spcBef>
                <a:spcPts val="0"/>
              </a:spcBef>
              <a:spcAft>
                <a:spcPts val="700"/>
              </a:spcAft>
              <a:buClr>
                <a:schemeClr val="accent2"/>
              </a:buClr>
              <a:buSzPts val="1900"/>
              <a:buFont typeface="Arimo"/>
              <a:buChar char="4"/>
              <a:defRPr sz="2000" b="0" i="0" u="none" strike="noStrike" cap="none">
                <a:solidFill>
                  <a:schemeClr val="dk1"/>
                </a:solidFill>
                <a:latin typeface="Arial"/>
                <a:ea typeface="Arial"/>
                <a:cs typeface="Arial"/>
                <a:sym typeface="Arial"/>
              </a:defRPr>
            </a:lvl2pPr>
            <a:lvl3pPr marL="800100" marR="0" lvl="2" indent="-127000" algn="l" rtl="0">
              <a:lnSpc>
                <a:spcPct val="100000"/>
              </a:lnSpc>
              <a:spcBef>
                <a:spcPts val="0"/>
              </a:spcBef>
              <a:spcAft>
                <a:spcPts val="7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28700" marR="0" lvl="3" indent="-114300" algn="l" rtl="0">
              <a:lnSpc>
                <a:spcPct val="100000"/>
              </a:lnSpc>
              <a:spcBef>
                <a:spcPts val="0"/>
              </a:spcBef>
              <a:spcAft>
                <a:spcPts val="700"/>
              </a:spcAft>
              <a:buClr>
                <a:schemeClr val="accent5"/>
              </a:buClr>
              <a:buSzPts val="1100"/>
              <a:buFont typeface="Arial"/>
              <a:buChar char="•"/>
              <a:defRPr sz="1600" b="0" i="0" u="none" strike="noStrike" cap="none">
                <a:solidFill>
                  <a:schemeClr val="dk1"/>
                </a:solidFill>
                <a:latin typeface="Arial"/>
                <a:ea typeface="Arial"/>
                <a:cs typeface="Arial"/>
                <a:sym typeface="Arial"/>
              </a:defRPr>
            </a:lvl4pPr>
            <a:lvl5pPr marL="1270000" marR="0" lvl="4" indent="-101600" algn="l" rtl="0">
              <a:lnSpc>
                <a:spcPct val="100000"/>
              </a:lnSpc>
              <a:spcBef>
                <a:spcPts val="0"/>
              </a:spcBef>
              <a:spcAft>
                <a:spcPts val="700"/>
              </a:spcAft>
              <a:buClr>
                <a:schemeClr val="accent4"/>
              </a:buClr>
              <a:buSzPts val="1300"/>
              <a:buFont typeface="Arial"/>
              <a:buChar char="-"/>
              <a:defRPr sz="1600" b="0" i="0" u="none" strike="noStrike" cap="none">
                <a:solidFill>
                  <a:schemeClr val="dk1"/>
                </a:solidFill>
                <a:latin typeface="Arial"/>
                <a:ea typeface="Arial"/>
                <a:cs typeface="Arial"/>
                <a:sym typeface="Arial"/>
              </a:defRPr>
            </a:lvl5pPr>
            <a:lvl6pPr marL="2527300" marR="0" lvl="5"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6pPr>
            <a:lvl7pPr marL="2984500" marR="0" lvl="6"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7pPr>
            <a:lvl8pPr marL="3441700" marR="0" lvl="7"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8pPr>
            <a:lvl9pPr marL="3898900" marR="0" lvl="8"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9pPr>
          </a:lstStyle>
          <a:p>
            <a:endParaRPr/>
          </a:p>
        </p:txBody>
      </p:sp>
      <p:sp>
        <p:nvSpPr>
          <p:cNvPr id="323" name="Shape 323"/>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500"/>
              <a:buNone/>
              <a:defRPr sz="800">
                <a:solidFill>
                  <a:schemeClr val="dk2"/>
                </a:solidFill>
                <a:latin typeface="Arial"/>
                <a:ea typeface="Arial"/>
                <a:cs typeface="Arial"/>
                <a:sym typeface="Arial"/>
              </a:defRPr>
            </a:lvl1pPr>
            <a:lvl2pPr marL="457200" marR="0" lvl="1" indent="0" algn="l" rtl="0">
              <a:spcBef>
                <a:spcPts val="0"/>
              </a:spcBef>
              <a:buSzPts val="1500"/>
              <a:buNone/>
              <a:defRPr sz="1900" b="0" i="0" u="none" strike="noStrike" cap="none">
                <a:solidFill>
                  <a:schemeClr val="dk1"/>
                </a:solidFill>
                <a:latin typeface="Arial"/>
                <a:ea typeface="Arial"/>
                <a:cs typeface="Arial"/>
                <a:sym typeface="Arial"/>
              </a:defRPr>
            </a:lvl2pPr>
            <a:lvl3pPr marL="914400" marR="0" lvl="2" indent="0" algn="l" rtl="0">
              <a:spcBef>
                <a:spcPts val="0"/>
              </a:spcBef>
              <a:buSzPts val="1500"/>
              <a:buNone/>
              <a:defRPr sz="1900" b="0" i="0" u="none" strike="noStrike" cap="none">
                <a:solidFill>
                  <a:schemeClr val="dk1"/>
                </a:solidFill>
                <a:latin typeface="Arial"/>
                <a:ea typeface="Arial"/>
                <a:cs typeface="Arial"/>
                <a:sym typeface="Arial"/>
              </a:defRPr>
            </a:lvl3pPr>
            <a:lvl4pPr marL="1371600" marR="0" lvl="3" indent="0" algn="l" rtl="0">
              <a:spcBef>
                <a:spcPts val="0"/>
              </a:spcBef>
              <a:buSzPts val="1500"/>
              <a:buNone/>
              <a:defRPr sz="1900" b="0" i="0" u="none" strike="noStrike" cap="none">
                <a:solidFill>
                  <a:schemeClr val="dk1"/>
                </a:solidFill>
                <a:latin typeface="Arial"/>
                <a:ea typeface="Arial"/>
                <a:cs typeface="Arial"/>
                <a:sym typeface="Arial"/>
              </a:defRPr>
            </a:lvl4pPr>
            <a:lvl5pPr marL="1828800" marR="0" lvl="4" indent="0" algn="l" rtl="0">
              <a:spcBef>
                <a:spcPts val="0"/>
              </a:spcBef>
              <a:buSzPts val="1500"/>
              <a:buNone/>
              <a:defRPr sz="1900" b="0" i="0" u="none" strike="noStrike" cap="none">
                <a:solidFill>
                  <a:schemeClr val="dk1"/>
                </a:solidFill>
                <a:latin typeface="Arial"/>
                <a:ea typeface="Arial"/>
                <a:cs typeface="Arial"/>
                <a:sym typeface="Arial"/>
              </a:defRPr>
            </a:lvl5pPr>
            <a:lvl6pPr marL="2286000" marR="0" lvl="5" indent="0" algn="l" rtl="0">
              <a:spcBef>
                <a:spcPts val="0"/>
              </a:spcBef>
              <a:buSzPts val="1500"/>
              <a:buNone/>
              <a:defRPr sz="1900" b="0" i="0" u="none" strike="noStrike" cap="none">
                <a:solidFill>
                  <a:schemeClr val="dk1"/>
                </a:solidFill>
                <a:latin typeface="Arial"/>
                <a:ea typeface="Arial"/>
                <a:cs typeface="Arial"/>
                <a:sym typeface="Arial"/>
              </a:defRPr>
            </a:lvl6pPr>
            <a:lvl7pPr marL="2743200" marR="0" lvl="6" indent="0" algn="l" rtl="0">
              <a:spcBef>
                <a:spcPts val="0"/>
              </a:spcBef>
              <a:buSzPts val="1500"/>
              <a:buNone/>
              <a:defRPr sz="1900" b="0" i="0" u="none" strike="noStrike" cap="none">
                <a:solidFill>
                  <a:schemeClr val="dk1"/>
                </a:solidFill>
                <a:latin typeface="Arial"/>
                <a:ea typeface="Arial"/>
                <a:cs typeface="Arial"/>
                <a:sym typeface="Arial"/>
              </a:defRPr>
            </a:lvl7pPr>
            <a:lvl8pPr marL="3200400" marR="0" lvl="7" indent="0" algn="l" rtl="0">
              <a:spcBef>
                <a:spcPts val="0"/>
              </a:spcBef>
              <a:buSzPts val="1500"/>
              <a:buNone/>
              <a:defRPr sz="1900" b="0" i="0" u="none" strike="noStrike" cap="none">
                <a:solidFill>
                  <a:schemeClr val="dk1"/>
                </a:solidFill>
                <a:latin typeface="Arial"/>
                <a:ea typeface="Arial"/>
                <a:cs typeface="Arial"/>
                <a:sym typeface="Arial"/>
              </a:defRPr>
            </a:lvl8pPr>
            <a:lvl9pPr marL="3657600" marR="0" lvl="8" indent="0" algn="l" rtl="0">
              <a:spcBef>
                <a:spcPts val="0"/>
              </a:spcBef>
              <a:buSzPts val="1500"/>
              <a:buNone/>
              <a:defRPr sz="1900" b="0" i="0" u="none" strike="noStrike" cap="none">
                <a:solidFill>
                  <a:schemeClr val="dk1"/>
                </a:solidFill>
                <a:latin typeface="Arial"/>
                <a:ea typeface="Arial"/>
                <a:cs typeface="Arial"/>
                <a:sym typeface="Arial"/>
              </a:defRPr>
            </a:lvl9pPr>
          </a:lstStyle>
          <a:p>
            <a:endParaRPr/>
          </a:p>
        </p:txBody>
      </p:sp>
      <p:sp>
        <p:nvSpPr>
          <p:cNvPr id="324" name="Shape 324"/>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304800" y="822960"/>
            <a:ext cx="11582400" cy="5486400"/>
          </a:xfrm>
          <a:prstGeom prst="rect">
            <a:avLst/>
          </a:prstGeom>
          <a:noFill/>
          <a:ln>
            <a:noFill/>
          </a:ln>
        </p:spPr>
        <p:txBody>
          <a:bodyPr wrap="square" lIns="91425" tIns="91425" rIns="91425" bIns="91425" anchor="t" anchorCtr="0"/>
          <a:lstStyle>
            <a:lvl1pPr marL="233362" marR="0" lvl="0" indent="-80962" algn="l" rtl="0">
              <a:lnSpc>
                <a:spcPct val="100000"/>
              </a:lnSpc>
              <a:spcBef>
                <a:spcPts val="1800"/>
              </a:spcBef>
              <a:spcAft>
                <a:spcPts val="600"/>
              </a:spcAft>
              <a:buClr>
                <a:srgbClr val="A5A5AA"/>
              </a:buClr>
              <a:buSzPts val="2400"/>
              <a:buFont typeface="Noto Sans Symbols"/>
              <a:buChar char="•"/>
              <a:defRPr sz="2400" b="0" i="0" u="none" strike="noStrike" cap="none">
                <a:solidFill>
                  <a:schemeClr val="dk1"/>
                </a:solidFill>
                <a:latin typeface="Arial"/>
                <a:ea typeface="Arial"/>
                <a:cs typeface="Arial"/>
                <a:sym typeface="Arial"/>
              </a:defRPr>
            </a:lvl1pPr>
            <a:lvl2pPr marL="515937"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2"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2" marR="0" lvl="3" indent="-111442"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2"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333" name="Shape 333"/>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334" name="Shape 334"/>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b="0" i="0" u="none" strike="noStrike" cap="none">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335" name="Shape 335"/>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b="0" i="0" u="none" strike="noStrike" cap="none">
                <a:solidFill>
                  <a:schemeClr val="dk2"/>
                </a:solidFill>
                <a:latin typeface="Arial"/>
                <a:ea typeface="Arial"/>
                <a:cs typeface="Arial"/>
                <a:sym typeface="Arial"/>
              </a:rPr>
              <a:t>‹#›</a:t>
            </a:fld>
            <a:endParaRPr lang="en-US" sz="800" b="0" i="0" u="none" strike="noStrike" cap="none">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Quote">
    <p:spTree>
      <p:nvGrpSpPr>
        <p:cNvPr id="1" name="Shape 336"/>
        <p:cNvGrpSpPr/>
        <p:nvPr/>
      </p:nvGrpSpPr>
      <p:grpSpPr>
        <a:xfrm>
          <a:off x="0" y="0"/>
          <a:ext cx="0" cy="0"/>
          <a:chOff x="0" y="0"/>
          <a:chExt cx="0" cy="0"/>
        </a:xfrm>
      </p:grpSpPr>
      <p:pic>
        <p:nvPicPr>
          <p:cNvPr id="337" name="Shape 337"/>
          <p:cNvPicPr preferRelativeResize="0"/>
          <p:nvPr/>
        </p:nvPicPr>
        <p:blipFill rotWithShape="1">
          <a:blip r:embed="rId2">
            <a:alphaModFix/>
          </a:blip>
          <a:srcRect/>
          <a:stretch/>
        </p:blipFill>
        <p:spPr>
          <a:xfrm rot="-5400000">
            <a:off x="10134600" y="3943"/>
            <a:ext cx="2053457" cy="2053457"/>
          </a:xfrm>
          <a:prstGeom prst="rect">
            <a:avLst/>
          </a:prstGeom>
          <a:noFill/>
          <a:ln>
            <a:noFill/>
          </a:ln>
        </p:spPr>
      </p:pic>
      <p:pic>
        <p:nvPicPr>
          <p:cNvPr id="338" name="Shape 338"/>
          <p:cNvPicPr preferRelativeResize="0"/>
          <p:nvPr/>
        </p:nvPicPr>
        <p:blipFill rotWithShape="1">
          <a:blip r:embed="rId2">
            <a:alphaModFix/>
          </a:blip>
          <a:srcRect/>
          <a:stretch/>
        </p:blipFill>
        <p:spPr>
          <a:xfrm>
            <a:off x="10911840" y="5577840"/>
            <a:ext cx="1277706" cy="1277706"/>
          </a:xfrm>
          <a:prstGeom prst="rect">
            <a:avLst/>
          </a:prstGeom>
          <a:noFill/>
          <a:ln>
            <a:noFill/>
          </a:ln>
        </p:spPr>
      </p:pic>
      <p:sp>
        <p:nvSpPr>
          <p:cNvPr id="339" name="Shape 339"/>
          <p:cNvSpPr txBox="1">
            <a:spLocks noGrp="1"/>
          </p:cNvSpPr>
          <p:nvPr>
            <p:ph type="body" idx="1"/>
          </p:nvPr>
        </p:nvSpPr>
        <p:spPr>
          <a:xfrm>
            <a:off x="1219200" y="1828800"/>
            <a:ext cx="6799800" cy="2743200"/>
          </a:xfrm>
          <a:prstGeom prst="rect">
            <a:avLst/>
          </a:prstGeom>
          <a:noFill/>
          <a:ln>
            <a:noFill/>
          </a:ln>
        </p:spPr>
        <p:txBody>
          <a:bodyPr wrap="square" lIns="91425" tIns="91425" rIns="91425" bIns="91425" anchor="t" anchorCtr="0"/>
          <a:lstStyle>
            <a:lvl1pPr marL="0" marR="0" lvl="0" indent="0" algn="l" rtl="0">
              <a:lnSpc>
                <a:spcPct val="114000"/>
              </a:lnSpc>
              <a:spcBef>
                <a:spcPts val="0"/>
              </a:spcBef>
              <a:spcAft>
                <a:spcPts val="0"/>
              </a:spcAft>
              <a:buClr>
                <a:srgbClr val="A5A5AA"/>
              </a:buClr>
              <a:buSzPts val="1800"/>
              <a:buFont typeface="Noto Sans Symbols"/>
              <a:buNone/>
              <a:defRPr sz="1800" b="0" i="0" u="none" strike="noStrike" cap="none">
                <a:solidFill>
                  <a:schemeClr val="dk1"/>
                </a:solidFill>
                <a:latin typeface="Arial"/>
                <a:ea typeface="Arial"/>
                <a:cs typeface="Arial"/>
                <a:sym typeface="Arial"/>
              </a:defRPr>
            </a:lvl1pPr>
            <a:lvl2pPr marL="0" marR="0" lvl="1" indent="0" algn="l" rtl="0">
              <a:lnSpc>
                <a:spcPct val="120000"/>
              </a:lnSpc>
              <a:spcBef>
                <a:spcPts val="0"/>
              </a:spcBef>
              <a:spcAft>
                <a:spcPts val="600"/>
              </a:spcAft>
              <a:buClr>
                <a:schemeClr val="accent2"/>
              </a:buClr>
              <a:buSzPts val="2520"/>
              <a:buFont typeface="Arimo"/>
              <a:buNone/>
              <a:defRPr sz="2800" b="0" i="0" u="none" strike="noStrike" cap="none">
                <a:solidFill>
                  <a:schemeClr val="dk1"/>
                </a:solidFill>
                <a:latin typeface="Arial"/>
                <a:ea typeface="Arial"/>
                <a:cs typeface="Arial"/>
                <a:sym typeface="Arial"/>
              </a:defRPr>
            </a:lvl2pPr>
            <a:lvl3pPr marL="0" marR="0" lvl="2" indent="0" algn="l" rtl="0">
              <a:lnSpc>
                <a:spcPct val="120000"/>
              </a:lnSpc>
              <a:spcBef>
                <a:spcPts val="0"/>
              </a:spcBef>
              <a:spcAft>
                <a:spcPts val="600"/>
              </a:spcAft>
              <a:buClr>
                <a:schemeClr val="accent6"/>
              </a:buClr>
              <a:buSzPts val="2240"/>
              <a:buFont typeface="Noto Sans Symbols"/>
              <a:buNone/>
              <a:defRPr sz="2800" b="0" i="0" u="none" strike="noStrike" cap="none">
                <a:solidFill>
                  <a:schemeClr val="dk1"/>
                </a:solidFill>
                <a:latin typeface="Arial"/>
                <a:ea typeface="Arial"/>
                <a:cs typeface="Arial"/>
                <a:sym typeface="Arial"/>
              </a:defRPr>
            </a:lvl3pPr>
            <a:lvl4pPr marL="0" marR="0" lvl="3" indent="0" algn="l" rtl="0">
              <a:lnSpc>
                <a:spcPct val="120000"/>
              </a:lnSpc>
              <a:spcBef>
                <a:spcPts val="0"/>
              </a:spcBef>
              <a:spcAft>
                <a:spcPts val="600"/>
              </a:spcAft>
              <a:buClr>
                <a:schemeClr val="accent5"/>
              </a:buClr>
              <a:buSzPts val="1960"/>
              <a:buFont typeface="Arial"/>
              <a:buNone/>
              <a:defRPr sz="2800" b="0" i="0" u="none" strike="noStrike" cap="none">
                <a:solidFill>
                  <a:schemeClr val="dk1"/>
                </a:solidFill>
                <a:latin typeface="Arial"/>
                <a:ea typeface="Arial"/>
                <a:cs typeface="Arial"/>
                <a:sym typeface="Arial"/>
              </a:defRPr>
            </a:lvl4pPr>
            <a:lvl5pPr marL="0" marR="0" lvl="4" indent="0" algn="l" rtl="0">
              <a:lnSpc>
                <a:spcPct val="120000"/>
              </a:lnSpc>
              <a:spcBef>
                <a:spcPts val="0"/>
              </a:spcBef>
              <a:spcAft>
                <a:spcPts val="600"/>
              </a:spcAft>
              <a:buClr>
                <a:schemeClr val="accent4"/>
              </a:buClr>
              <a:buSzPts val="2240"/>
              <a:buFont typeface="Arial"/>
              <a:buNone/>
              <a:defRPr sz="28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340" name="Shape 340"/>
          <p:cNvSpPr txBox="1">
            <a:spLocks noGrp="1"/>
          </p:cNvSpPr>
          <p:nvPr>
            <p:ph type="body" idx="2"/>
          </p:nvPr>
        </p:nvSpPr>
        <p:spPr>
          <a:xfrm>
            <a:off x="1219200" y="4572000"/>
            <a:ext cx="6799800" cy="11430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600"/>
              </a:spcAft>
              <a:buClr>
                <a:srgbClr val="A5A5AA"/>
              </a:buClr>
              <a:buSzPts val="1400"/>
              <a:buFont typeface="Noto Sans Symbols"/>
              <a:buNone/>
              <a:defRPr sz="1400" b="0" i="0" u="none" strike="noStrike" cap="none">
                <a:solidFill>
                  <a:schemeClr val="accent5"/>
                </a:solidFill>
                <a:latin typeface="Arial"/>
                <a:ea typeface="Arial"/>
                <a:cs typeface="Arial"/>
                <a:sym typeface="Arial"/>
              </a:defRPr>
            </a:lvl1pPr>
            <a:lvl2pPr marL="0" marR="0" lvl="1" indent="0" algn="l" rtl="0">
              <a:lnSpc>
                <a:spcPct val="120000"/>
              </a:lnSpc>
              <a:spcBef>
                <a:spcPts val="0"/>
              </a:spcBef>
              <a:spcAft>
                <a:spcPts val="600"/>
              </a:spcAft>
              <a:buClr>
                <a:schemeClr val="accent2"/>
              </a:buClr>
              <a:buSzPts val="2520"/>
              <a:buFont typeface="Arimo"/>
              <a:buNone/>
              <a:defRPr sz="2800" b="0" i="0" u="none" strike="noStrike" cap="none">
                <a:solidFill>
                  <a:schemeClr val="dk1"/>
                </a:solidFill>
                <a:latin typeface="Arial"/>
                <a:ea typeface="Arial"/>
                <a:cs typeface="Arial"/>
                <a:sym typeface="Arial"/>
              </a:defRPr>
            </a:lvl2pPr>
            <a:lvl3pPr marL="0" marR="0" lvl="2" indent="0" algn="l" rtl="0">
              <a:lnSpc>
                <a:spcPct val="120000"/>
              </a:lnSpc>
              <a:spcBef>
                <a:spcPts val="0"/>
              </a:spcBef>
              <a:spcAft>
                <a:spcPts val="600"/>
              </a:spcAft>
              <a:buClr>
                <a:schemeClr val="accent6"/>
              </a:buClr>
              <a:buSzPts val="2240"/>
              <a:buFont typeface="Noto Sans Symbols"/>
              <a:buNone/>
              <a:defRPr sz="2800" b="0" i="0" u="none" strike="noStrike" cap="none">
                <a:solidFill>
                  <a:schemeClr val="dk1"/>
                </a:solidFill>
                <a:latin typeface="Arial"/>
                <a:ea typeface="Arial"/>
                <a:cs typeface="Arial"/>
                <a:sym typeface="Arial"/>
              </a:defRPr>
            </a:lvl3pPr>
            <a:lvl4pPr marL="0" marR="0" lvl="3" indent="0" algn="l" rtl="0">
              <a:lnSpc>
                <a:spcPct val="120000"/>
              </a:lnSpc>
              <a:spcBef>
                <a:spcPts val="0"/>
              </a:spcBef>
              <a:spcAft>
                <a:spcPts val="600"/>
              </a:spcAft>
              <a:buClr>
                <a:schemeClr val="accent5"/>
              </a:buClr>
              <a:buSzPts val="1960"/>
              <a:buFont typeface="Arial"/>
              <a:buNone/>
              <a:defRPr sz="2800" b="0" i="0" u="none" strike="noStrike" cap="none">
                <a:solidFill>
                  <a:schemeClr val="dk1"/>
                </a:solidFill>
                <a:latin typeface="Arial"/>
                <a:ea typeface="Arial"/>
                <a:cs typeface="Arial"/>
                <a:sym typeface="Arial"/>
              </a:defRPr>
            </a:lvl4pPr>
            <a:lvl5pPr marL="0" marR="0" lvl="4" indent="0" algn="l" rtl="0">
              <a:lnSpc>
                <a:spcPct val="120000"/>
              </a:lnSpc>
              <a:spcBef>
                <a:spcPts val="0"/>
              </a:spcBef>
              <a:spcAft>
                <a:spcPts val="600"/>
              </a:spcAft>
              <a:buClr>
                <a:schemeClr val="accent4"/>
              </a:buClr>
              <a:buSzPts val="2240"/>
              <a:buFont typeface="Arial"/>
              <a:buNone/>
              <a:defRPr sz="28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341" name="Shape 341"/>
          <p:cNvSpPr txBox="1">
            <a:spLocks noGrp="1"/>
          </p:cNvSpPr>
          <p:nvPr>
            <p:ph type="title"/>
          </p:nvPr>
        </p:nvSpPr>
        <p:spPr>
          <a:xfrm>
            <a:off x="304797" y="137160"/>
            <a:ext cx="7010400" cy="13716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342" name="Shape 342"/>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800" b="0" i="0" u="none" strike="noStrike" cap="none">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343" name="Shape 343"/>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b="0" i="0" u="none" strike="noStrike" cap="none">
                <a:solidFill>
                  <a:schemeClr val="lt1"/>
                </a:solidFill>
                <a:latin typeface="Arial"/>
                <a:ea typeface="Arial"/>
                <a:cs typeface="Arial"/>
                <a:sym typeface="Arial"/>
              </a:rPr>
              <a:t>‹#›</a:t>
            </a:fld>
            <a:endParaRPr lang="en-US" sz="800" b="0" i="0" u="none" strike="noStrike" cap="none">
              <a:solidFill>
                <a:schemeClr val="lt1"/>
              </a:solidFill>
              <a:latin typeface="Arial"/>
              <a:ea typeface="Arial"/>
              <a:cs typeface="Arial"/>
              <a:sym typeface="Arial"/>
            </a:endParaRPr>
          </a:p>
        </p:txBody>
      </p:sp>
      <p:sp>
        <p:nvSpPr>
          <p:cNvPr id="344" name="Shape 344"/>
          <p:cNvSpPr/>
          <p:nvPr/>
        </p:nvSpPr>
        <p:spPr>
          <a:xfrm>
            <a:off x="770106" y="1806720"/>
            <a:ext cx="447300" cy="310200"/>
          </a:xfrm>
          <a:custGeom>
            <a:avLst/>
            <a:gdLst/>
            <a:ahLst/>
            <a:cxnLst/>
            <a:rect l="0" t="0" r="0" b="0"/>
            <a:pathLst>
              <a:path w="120000" h="120000" extrusionOk="0">
                <a:moveTo>
                  <a:pt x="109826" y="0"/>
                </a:moveTo>
                <a:lnTo>
                  <a:pt x="120000" y="17499"/>
                </a:lnTo>
                <a:cubicBezTo>
                  <a:pt x="111522" y="21333"/>
                  <a:pt x="105279" y="27041"/>
                  <a:pt x="101271" y="34624"/>
                </a:cubicBezTo>
                <a:cubicBezTo>
                  <a:pt x="97263" y="42208"/>
                  <a:pt x="95028" y="53250"/>
                  <a:pt x="94566" y="67749"/>
                </a:cubicBezTo>
                <a:lnTo>
                  <a:pt x="116300" y="67749"/>
                </a:lnTo>
                <a:lnTo>
                  <a:pt x="116300" y="120000"/>
                </a:lnTo>
                <a:lnTo>
                  <a:pt x="71676" y="120000"/>
                </a:lnTo>
                <a:lnTo>
                  <a:pt x="71676" y="78750"/>
                </a:lnTo>
                <a:cubicBezTo>
                  <a:pt x="71676" y="56416"/>
                  <a:pt x="74142" y="40249"/>
                  <a:pt x="79074" y="30249"/>
                </a:cubicBezTo>
                <a:cubicBezTo>
                  <a:pt x="85548" y="16916"/>
                  <a:pt x="95799" y="6833"/>
                  <a:pt x="109826" y="0"/>
                </a:cubicBezTo>
                <a:close/>
                <a:moveTo>
                  <a:pt x="38150" y="0"/>
                </a:moveTo>
                <a:lnTo>
                  <a:pt x="48323" y="17499"/>
                </a:lnTo>
                <a:cubicBezTo>
                  <a:pt x="39845" y="21333"/>
                  <a:pt x="33603" y="27041"/>
                  <a:pt x="29595" y="34624"/>
                </a:cubicBezTo>
                <a:cubicBezTo>
                  <a:pt x="25587" y="42208"/>
                  <a:pt x="23352" y="53250"/>
                  <a:pt x="22890" y="67749"/>
                </a:cubicBezTo>
                <a:lnTo>
                  <a:pt x="44624" y="67749"/>
                </a:lnTo>
                <a:lnTo>
                  <a:pt x="44624" y="120000"/>
                </a:lnTo>
                <a:lnTo>
                  <a:pt x="0" y="120000"/>
                </a:lnTo>
                <a:lnTo>
                  <a:pt x="0" y="78750"/>
                </a:lnTo>
                <a:cubicBezTo>
                  <a:pt x="0" y="56416"/>
                  <a:pt x="2466" y="40249"/>
                  <a:pt x="7398" y="30249"/>
                </a:cubicBezTo>
                <a:cubicBezTo>
                  <a:pt x="13872" y="16916"/>
                  <a:pt x="24123" y="6833"/>
                  <a:pt x="38150" y="0"/>
                </a:cubicBezTo>
                <a:close/>
              </a:path>
            </a:pathLst>
          </a:custGeom>
          <a:solidFill>
            <a:schemeClr val="accent2"/>
          </a:solidFill>
          <a:ln>
            <a:noFill/>
          </a:ln>
        </p:spPr>
        <p:txBody>
          <a:bodyPr wrap="square" lIns="91425" tIns="45700" rIns="91425" bIns="45700" anchor="t" anchorCtr="0">
            <a:noAutofit/>
          </a:bodyPr>
          <a:lstStyle/>
          <a:p>
            <a:pPr marL="0" marR="0" lvl="0" indent="-101600" algn="ctr"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p:txBody>
      </p:sp>
    </p:spTree>
  </p:cSld>
  <p:clrMapOvr>
    <a:masterClrMapping/>
  </p:clrMapOvr>
  <p:transition spd="slow">
    <p:push/>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cSld name="Title Slide">
    <p:bg>
      <p:bgPr>
        <a:solidFill>
          <a:schemeClr val="lt1"/>
        </a:solidFill>
        <a:effectLst/>
      </p:bgPr>
    </p:bg>
    <p:spTree>
      <p:nvGrpSpPr>
        <p:cNvPr id="1" name="Shape 345"/>
        <p:cNvGrpSpPr/>
        <p:nvPr/>
      </p:nvGrpSpPr>
      <p:grpSpPr>
        <a:xfrm>
          <a:off x="0" y="0"/>
          <a:ext cx="0" cy="0"/>
          <a:chOff x="0" y="0"/>
          <a:chExt cx="0" cy="0"/>
        </a:xfrm>
      </p:grpSpPr>
      <p:pic>
        <p:nvPicPr>
          <p:cNvPr id="346" name="Shape 346"/>
          <p:cNvPicPr preferRelativeResize="0"/>
          <p:nvPr/>
        </p:nvPicPr>
        <p:blipFill rotWithShape="1">
          <a:blip r:embed="rId2">
            <a:alphaModFix/>
          </a:blip>
          <a:srcRect/>
          <a:stretch/>
        </p:blipFill>
        <p:spPr>
          <a:xfrm>
            <a:off x="-1" y="0"/>
            <a:ext cx="12094464" cy="6851142"/>
          </a:xfrm>
          <a:prstGeom prst="rect">
            <a:avLst/>
          </a:prstGeom>
          <a:noFill/>
          <a:ln>
            <a:noFill/>
          </a:ln>
        </p:spPr>
      </p:pic>
      <p:pic>
        <p:nvPicPr>
          <p:cNvPr id="347" name="Shape 347"/>
          <p:cNvPicPr preferRelativeResize="0"/>
          <p:nvPr/>
        </p:nvPicPr>
        <p:blipFill rotWithShape="1">
          <a:blip r:embed="rId3">
            <a:alphaModFix/>
          </a:blip>
          <a:srcRect/>
          <a:stretch/>
        </p:blipFill>
        <p:spPr>
          <a:xfrm>
            <a:off x="9220200" y="5880869"/>
            <a:ext cx="2489454" cy="519307"/>
          </a:xfrm>
          <a:prstGeom prst="rect">
            <a:avLst/>
          </a:prstGeom>
          <a:noFill/>
          <a:ln>
            <a:noFill/>
          </a:ln>
        </p:spPr>
      </p:pic>
      <p:sp>
        <p:nvSpPr>
          <p:cNvPr id="348" name="Shape 348"/>
          <p:cNvSpPr txBox="1">
            <a:spLocks noGrp="1"/>
          </p:cNvSpPr>
          <p:nvPr>
            <p:ph type="ctrTitle"/>
          </p:nvPr>
        </p:nvSpPr>
        <p:spPr>
          <a:xfrm>
            <a:off x="609600" y="457200"/>
            <a:ext cx="7620000" cy="2743200"/>
          </a:xfrm>
          <a:prstGeom prst="rect">
            <a:avLst/>
          </a:prstGeom>
          <a:noFill/>
          <a:ln>
            <a:noFill/>
          </a:ln>
        </p:spPr>
        <p:txBody>
          <a:bodyPr wrap="square" lIns="91425" tIns="91425" rIns="91425" bIns="91425" anchor="b" anchorCtr="0"/>
          <a:lstStyle>
            <a:lvl1pPr marL="0" marR="0" lvl="0" indent="0" algn="l" rtl="0">
              <a:spcBef>
                <a:spcPts val="0"/>
              </a:spcBef>
              <a:spcAft>
                <a:spcPts val="0"/>
              </a:spcAft>
              <a:buSzPts val="1400"/>
              <a:buNone/>
              <a:defRPr sz="36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349" name="Shape 349"/>
          <p:cNvSpPr txBox="1">
            <a:spLocks noGrp="1"/>
          </p:cNvSpPr>
          <p:nvPr>
            <p:ph type="body" idx="1"/>
          </p:nvPr>
        </p:nvSpPr>
        <p:spPr>
          <a:xfrm>
            <a:off x="609600" y="5029200"/>
            <a:ext cx="7620000" cy="457200"/>
          </a:xfrm>
          <a:prstGeom prst="rect">
            <a:avLst/>
          </a:prstGeom>
          <a:noFill/>
          <a:ln>
            <a:noFill/>
          </a:ln>
        </p:spPr>
        <p:txBody>
          <a:bodyPr wrap="square" lIns="91425" tIns="91425" rIns="91425" bIns="91425" anchor="t" anchorCtr="0"/>
          <a:lstStyle>
            <a:lvl1pPr marL="233362" marR="0" lvl="0" indent="-233362" algn="l" rtl="0">
              <a:lnSpc>
                <a:spcPct val="100000"/>
              </a:lnSpc>
              <a:spcBef>
                <a:spcPts val="300"/>
              </a:spcBef>
              <a:spcAft>
                <a:spcPts val="600"/>
              </a:spcAft>
              <a:buClr>
                <a:srgbClr val="A5A5AA"/>
              </a:buClr>
              <a:buSzPts val="1600"/>
              <a:buFont typeface="Noto Sans Symbols"/>
              <a:buNone/>
              <a:defRPr sz="1600" b="0" i="0" u="none" strike="noStrike" cap="none">
                <a:solidFill>
                  <a:srgbClr val="32323C"/>
                </a:solidFill>
                <a:latin typeface="Arial"/>
                <a:ea typeface="Arial"/>
                <a:cs typeface="Arial"/>
                <a:sym typeface="Arial"/>
              </a:defRPr>
            </a:lvl1pPr>
            <a:lvl2pPr marL="515937"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2"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2" marR="0" lvl="3" indent="-111442"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2"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350" name="Shape 350"/>
          <p:cNvSpPr txBox="1">
            <a:spLocks noGrp="1"/>
          </p:cNvSpPr>
          <p:nvPr>
            <p:ph type="subTitle" idx="2"/>
          </p:nvPr>
        </p:nvSpPr>
        <p:spPr>
          <a:xfrm>
            <a:off x="609600" y="3429000"/>
            <a:ext cx="7620000" cy="13716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600"/>
              </a:spcAft>
              <a:buClr>
                <a:srgbClr val="A5A5AA"/>
              </a:buClr>
              <a:buSzPts val="2200"/>
              <a:buFont typeface="Noto Sans Symbols"/>
              <a:buNone/>
              <a:defRPr sz="2200" b="0" i="0" u="none" strike="noStrike" cap="none">
                <a:solidFill>
                  <a:srgbClr val="32323C"/>
                </a:solidFill>
                <a:latin typeface="Arial"/>
                <a:ea typeface="Arial"/>
                <a:cs typeface="Arial"/>
                <a:sym typeface="Arial"/>
              </a:defRPr>
            </a:lvl1pPr>
            <a:lvl2pPr marL="457200" marR="0" lvl="1" indent="0" algn="ctr" rtl="0">
              <a:lnSpc>
                <a:spcPct val="100000"/>
              </a:lnSpc>
              <a:spcBef>
                <a:spcPts val="0"/>
              </a:spcBef>
              <a:spcAft>
                <a:spcPts val="600"/>
              </a:spcAft>
              <a:buClr>
                <a:schemeClr val="accent2"/>
              </a:buClr>
              <a:buSzPts val="1800"/>
              <a:buFont typeface="Arimo"/>
              <a:buNone/>
              <a:defRPr sz="2000" b="0" i="0" u="none" strike="noStrike" cap="none">
                <a:solidFill>
                  <a:schemeClr val="dk1"/>
                </a:solidFill>
                <a:latin typeface="Arial"/>
                <a:ea typeface="Arial"/>
                <a:cs typeface="Arial"/>
                <a:sym typeface="Arial"/>
              </a:defRPr>
            </a:lvl2pPr>
            <a:lvl3pPr marL="914400" marR="0" lvl="2" indent="0" algn="ctr" rtl="0">
              <a:lnSpc>
                <a:spcPct val="100000"/>
              </a:lnSpc>
              <a:spcBef>
                <a:spcPts val="0"/>
              </a:spcBef>
              <a:spcAft>
                <a:spcPts val="600"/>
              </a:spcAft>
              <a:buClr>
                <a:schemeClr val="accent6"/>
              </a:buClr>
              <a:buSzPts val="1600"/>
              <a:buFont typeface="Noto Sans Symbols"/>
              <a:buNone/>
              <a:defRPr sz="2000" b="0" i="0" u="none" strike="noStrike" cap="none">
                <a:solidFill>
                  <a:schemeClr val="dk1"/>
                </a:solidFill>
                <a:latin typeface="Arial"/>
                <a:ea typeface="Arial"/>
                <a:cs typeface="Arial"/>
                <a:sym typeface="Arial"/>
              </a:defRPr>
            </a:lvl3pPr>
            <a:lvl4pPr marL="1371600" marR="0" lvl="3" indent="0" algn="ctr" rtl="0">
              <a:lnSpc>
                <a:spcPct val="100000"/>
              </a:lnSpc>
              <a:spcBef>
                <a:spcPts val="0"/>
              </a:spcBef>
              <a:spcAft>
                <a:spcPts val="600"/>
              </a:spcAft>
              <a:buClr>
                <a:schemeClr val="accent5"/>
              </a:buClr>
              <a:buSzPts val="1120"/>
              <a:buFont typeface="Arial"/>
              <a:buNone/>
              <a:defRPr sz="1600" b="0" i="0" u="none" strike="noStrike" cap="none">
                <a:solidFill>
                  <a:schemeClr val="dk1"/>
                </a:solidFill>
                <a:latin typeface="Arial"/>
                <a:ea typeface="Arial"/>
                <a:cs typeface="Arial"/>
                <a:sym typeface="Arial"/>
              </a:defRPr>
            </a:lvl4pPr>
            <a:lvl5pPr marL="1828800" marR="0" lvl="4" indent="0" algn="ctr" rtl="0">
              <a:lnSpc>
                <a:spcPct val="100000"/>
              </a:lnSpc>
              <a:spcBef>
                <a:spcPts val="0"/>
              </a:spcBef>
              <a:spcAft>
                <a:spcPts val="600"/>
              </a:spcAft>
              <a:buClr>
                <a:schemeClr val="accent4"/>
              </a:buClr>
              <a:buSzPts val="1280"/>
              <a:buFont typeface="Arial"/>
              <a:buNone/>
              <a:defRPr sz="1600" b="0" i="0" u="none" strike="noStrike" cap="none">
                <a:solidFill>
                  <a:schemeClr val="dk1"/>
                </a:solidFill>
                <a:latin typeface="Arial"/>
                <a:ea typeface="Arial"/>
                <a:cs typeface="Arial"/>
                <a:sym typeface="Arial"/>
              </a:defRPr>
            </a:lvl5pPr>
            <a:lvl6pPr marL="2286000" marR="0" lvl="5" indent="0" algn="ctr"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2743200" marR="0" lvl="6" indent="0" algn="ctr"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200400" marR="0" lvl="7" indent="0" algn="ctr"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3657600" marR="0" lvl="8" indent="0" algn="ctr"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351" name="Shape 351"/>
          <p:cNvSpPr txBox="1">
            <a:spLocks noGrp="1"/>
          </p:cNvSpPr>
          <p:nvPr>
            <p:ph type="ftr" idx="11"/>
          </p:nvPr>
        </p:nvSpPr>
        <p:spPr>
          <a:xfrm>
            <a:off x="6096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b="0" i="0" u="none" strike="noStrike" cap="none">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cSld name="Section Header">
    <p:bg>
      <p:bgPr>
        <a:solidFill>
          <a:srgbClr val="32323C"/>
        </a:solidFill>
        <a:effectLst/>
      </p:bgPr>
    </p:bg>
    <p:spTree>
      <p:nvGrpSpPr>
        <p:cNvPr id="1" name="Shape 352"/>
        <p:cNvGrpSpPr/>
        <p:nvPr/>
      </p:nvGrpSpPr>
      <p:grpSpPr>
        <a:xfrm>
          <a:off x="0" y="0"/>
          <a:ext cx="0" cy="0"/>
          <a:chOff x="0" y="0"/>
          <a:chExt cx="0" cy="0"/>
        </a:xfrm>
      </p:grpSpPr>
      <p:pic>
        <p:nvPicPr>
          <p:cNvPr id="353" name="Shape 353"/>
          <p:cNvPicPr preferRelativeResize="0"/>
          <p:nvPr/>
        </p:nvPicPr>
        <p:blipFill rotWithShape="1">
          <a:blip r:embed="rId2">
            <a:alphaModFix/>
          </a:blip>
          <a:srcRect/>
          <a:stretch/>
        </p:blipFill>
        <p:spPr>
          <a:xfrm>
            <a:off x="0" y="0"/>
            <a:ext cx="12094464" cy="6851142"/>
          </a:xfrm>
          <a:prstGeom prst="rect">
            <a:avLst/>
          </a:prstGeom>
          <a:noFill/>
          <a:ln>
            <a:noFill/>
          </a:ln>
        </p:spPr>
      </p:pic>
      <p:pic>
        <p:nvPicPr>
          <p:cNvPr id="354" name="Shape 354"/>
          <p:cNvPicPr preferRelativeResize="0"/>
          <p:nvPr/>
        </p:nvPicPr>
        <p:blipFill rotWithShape="1">
          <a:blip r:embed="rId3">
            <a:alphaModFix/>
          </a:blip>
          <a:srcRect/>
          <a:stretch/>
        </p:blipFill>
        <p:spPr>
          <a:xfrm>
            <a:off x="9220200" y="5880869"/>
            <a:ext cx="2489454" cy="519307"/>
          </a:xfrm>
          <a:prstGeom prst="rect">
            <a:avLst/>
          </a:prstGeom>
          <a:noFill/>
          <a:ln>
            <a:noFill/>
          </a:ln>
        </p:spPr>
      </p:pic>
      <p:sp>
        <p:nvSpPr>
          <p:cNvPr id="355" name="Shape 355"/>
          <p:cNvSpPr txBox="1">
            <a:spLocks noGrp="1"/>
          </p:cNvSpPr>
          <p:nvPr>
            <p:ph type="ctrTitle"/>
          </p:nvPr>
        </p:nvSpPr>
        <p:spPr>
          <a:xfrm>
            <a:off x="609600" y="457200"/>
            <a:ext cx="7620000" cy="2743200"/>
          </a:xfrm>
          <a:prstGeom prst="rect">
            <a:avLst/>
          </a:prstGeom>
          <a:noFill/>
          <a:ln>
            <a:noFill/>
          </a:ln>
        </p:spPr>
        <p:txBody>
          <a:bodyPr wrap="square" lIns="91425" tIns="91425" rIns="91425" bIns="91425" anchor="b" anchorCtr="0"/>
          <a:lstStyle>
            <a:lvl1pPr marL="0" marR="0" lvl="0" indent="0" algn="l" rtl="0">
              <a:spcBef>
                <a:spcPts val="0"/>
              </a:spcBef>
              <a:spcAft>
                <a:spcPts val="0"/>
              </a:spcAft>
              <a:buSzPts val="1400"/>
              <a:buNone/>
              <a:defRPr sz="3600" b="0" i="0" u="none" strike="noStrike" cap="none">
                <a:solidFill>
                  <a:schemeClr val="accent1"/>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356" name="Shape 356"/>
          <p:cNvSpPr txBox="1">
            <a:spLocks noGrp="1"/>
          </p:cNvSpPr>
          <p:nvPr>
            <p:ph type="subTitle" idx="1"/>
          </p:nvPr>
        </p:nvSpPr>
        <p:spPr>
          <a:xfrm>
            <a:off x="609600" y="3429000"/>
            <a:ext cx="7620000" cy="1371600"/>
          </a:xfrm>
          <a:prstGeom prst="rect">
            <a:avLst/>
          </a:prstGeom>
          <a:noFill/>
          <a:ln>
            <a:noFill/>
          </a:ln>
        </p:spPr>
        <p:txBody>
          <a:bodyPr wrap="square" lIns="91425" tIns="91425" rIns="91425" bIns="91425" anchor="t" anchorCtr="0"/>
          <a:lstStyle>
            <a:lvl1pPr marL="233362" marR="0" lvl="0" indent="-93662" algn="l" rtl="0">
              <a:lnSpc>
                <a:spcPct val="100000"/>
              </a:lnSpc>
              <a:spcBef>
                <a:spcPts val="0"/>
              </a:spcBef>
              <a:spcAft>
                <a:spcPts val="600"/>
              </a:spcAft>
              <a:buClr>
                <a:srgbClr val="A5A5AA"/>
              </a:buClr>
              <a:buSzPts val="2200"/>
              <a:buFont typeface="Arial"/>
              <a:buChar char="•"/>
              <a:defRPr sz="2200" b="0" i="0" u="none" strike="noStrike" cap="none">
                <a:solidFill>
                  <a:schemeClr val="lt1"/>
                </a:solidFill>
                <a:latin typeface="Arial"/>
                <a:ea typeface="Arial"/>
                <a:cs typeface="Arial"/>
                <a:sym typeface="Arial"/>
              </a:defRPr>
            </a:lvl1pPr>
            <a:lvl2pPr marL="457200" marR="0" lvl="1" indent="0" algn="ctr" rtl="0">
              <a:lnSpc>
                <a:spcPct val="100000"/>
              </a:lnSpc>
              <a:spcBef>
                <a:spcPts val="0"/>
              </a:spcBef>
              <a:spcAft>
                <a:spcPts val="600"/>
              </a:spcAft>
              <a:buClr>
                <a:schemeClr val="accent2"/>
              </a:buClr>
              <a:buSzPts val="1800"/>
              <a:buFont typeface="Arimo"/>
              <a:buNone/>
              <a:defRPr sz="2000" b="0" i="0" u="none" strike="noStrike" cap="none">
                <a:solidFill>
                  <a:schemeClr val="dk1"/>
                </a:solidFill>
                <a:latin typeface="Arial"/>
                <a:ea typeface="Arial"/>
                <a:cs typeface="Arial"/>
                <a:sym typeface="Arial"/>
              </a:defRPr>
            </a:lvl2pPr>
            <a:lvl3pPr marL="914400" marR="0" lvl="2" indent="0" algn="ctr" rtl="0">
              <a:lnSpc>
                <a:spcPct val="100000"/>
              </a:lnSpc>
              <a:spcBef>
                <a:spcPts val="0"/>
              </a:spcBef>
              <a:spcAft>
                <a:spcPts val="600"/>
              </a:spcAft>
              <a:buClr>
                <a:schemeClr val="accent6"/>
              </a:buClr>
              <a:buSzPts val="1600"/>
              <a:buFont typeface="Noto Sans Symbols"/>
              <a:buNone/>
              <a:defRPr sz="2000" b="0" i="0" u="none" strike="noStrike" cap="none">
                <a:solidFill>
                  <a:schemeClr val="dk1"/>
                </a:solidFill>
                <a:latin typeface="Arial"/>
                <a:ea typeface="Arial"/>
                <a:cs typeface="Arial"/>
                <a:sym typeface="Arial"/>
              </a:defRPr>
            </a:lvl3pPr>
            <a:lvl4pPr marL="1371600" marR="0" lvl="3" indent="0" algn="ctr" rtl="0">
              <a:lnSpc>
                <a:spcPct val="100000"/>
              </a:lnSpc>
              <a:spcBef>
                <a:spcPts val="0"/>
              </a:spcBef>
              <a:spcAft>
                <a:spcPts val="600"/>
              </a:spcAft>
              <a:buClr>
                <a:schemeClr val="accent5"/>
              </a:buClr>
              <a:buSzPts val="1120"/>
              <a:buFont typeface="Arial"/>
              <a:buNone/>
              <a:defRPr sz="1600" b="0" i="0" u="none" strike="noStrike" cap="none">
                <a:solidFill>
                  <a:schemeClr val="dk1"/>
                </a:solidFill>
                <a:latin typeface="Arial"/>
                <a:ea typeface="Arial"/>
                <a:cs typeface="Arial"/>
                <a:sym typeface="Arial"/>
              </a:defRPr>
            </a:lvl4pPr>
            <a:lvl5pPr marL="1828800" marR="0" lvl="4" indent="0" algn="ctr" rtl="0">
              <a:lnSpc>
                <a:spcPct val="100000"/>
              </a:lnSpc>
              <a:spcBef>
                <a:spcPts val="0"/>
              </a:spcBef>
              <a:spcAft>
                <a:spcPts val="600"/>
              </a:spcAft>
              <a:buClr>
                <a:schemeClr val="accent4"/>
              </a:buClr>
              <a:buSzPts val="1280"/>
              <a:buFont typeface="Arial"/>
              <a:buNone/>
              <a:defRPr sz="1600" b="0" i="0" u="none" strike="noStrike" cap="none">
                <a:solidFill>
                  <a:schemeClr val="dk1"/>
                </a:solidFill>
                <a:latin typeface="Arial"/>
                <a:ea typeface="Arial"/>
                <a:cs typeface="Arial"/>
                <a:sym typeface="Arial"/>
              </a:defRPr>
            </a:lvl5pPr>
            <a:lvl6pPr marL="2286000" marR="0" lvl="5" indent="0" algn="ctr"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2743200" marR="0" lvl="6" indent="0" algn="ctr"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200400" marR="0" lvl="7" indent="0" algn="ctr"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3657600" marR="0" lvl="8" indent="0" algn="ctr"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357" name="Shape 357"/>
          <p:cNvSpPr txBox="1">
            <a:spLocks noGrp="1"/>
          </p:cNvSpPr>
          <p:nvPr>
            <p:ph type="ftr" idx="11"/>
          </p:nvPr>
        </p:nvSpPr>
        <p:spPr>
          <a:xfrm>
            <a:off x="609600" y="6565392"/>
            <a:ext cx="6096000" cy="137100"/>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800" b="0" i="0" u="none" strike="noStrike" cap="none">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358" name="Shape 358"/>
          <p:cNvSpPr txBox="1">
            <a:spLocks noGrp="1"/>
          </p:cNvSpPr>
          <p:nvPr>
            <p:ph type="sldNum" idx="12"/>
          </p:nvPr>
        </p:nvSpPr>
        <p:spPr>
          <a:xfrm>
            <a:off x="105156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b="0" i="0" u="none" strike="noStrike" cap="none">
                <a:solidFill>
                  <a:schemeClr val="dk2"/>
                </a:solidFill>
                <a:latin typeface="Arial"/>
                <a:ea typeface="Arial"/>
                <a:cs typeface="Arial"/>
                <a:sym typeface="Arial"/>
              </a:rPr>
              <a:t>‹#›</a:t>
            </a:fld>
            <a:endParaRPr lang="en-US" sz="800" b="0" i="0" u="none" strike="noStrike" cap="none">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304800" y="1143000"/>
            <a:ext cx="11582400" cy="5257800"/>
          </a:xfrm>
          <a:prstGeom prst="rect">
            <a:avLst/>
          </a:prstGeom>
          <a:noFill/>
          <a:ln>
            <a:noFill/>
          </a:ln>
        </p:spPr>
        <p:txBody>
          <a:bodyPr wrap="square" lIns="91425" tIns="91425" rIns="91425" bIns="91425" anchor="t" anchorCtr="0"/>
          <a:lstStyle>
            <a:lvl1pPr marL="233362" marR="0" lvl="0" indent="-80962" algn="l" rtl="0">
              <a:lnSpc>
                <a:spcPct val="100000"/>
              </a:lnSpc>
              <a:spcBef>
                <a:spcPts val="1800"/>
              </a:spcBef>
              <a:spcAft>
                <a:spcPts val="600"/>
              </a:spcAft>
              <a:buClr>
                <a:srgbClr val="A5A5AA"/>
              </a:buClr>
              <a:buSzPts val="2400"/>
              <a:buFont typeface="Noto Sans Symbols"/>
              <a:buChar char="•"/>
              <a:defRPr sz="2400" b="0" i="0" u="none" strike="noStrike" cap="none">
                <a:solidFill>
                  <a:schemeClr val="dk1"/>
                </a:solidFill>
                <a:latin typeface="Arial"/>
                <a:ea typeface="Arial"/>
                <a:cs typeface="Arial"/>
                <a:sym typeface="Arial"/>
              </a:defRPr>
            </a:lvl1pPr>
            <a:lvl2pPr marL="515937"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2"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2" marR="0" lvl="3" indent="-111442"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2"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361" name="Shape 361"/>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362" name="Shape 362"/>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b="0" i="0" u="none" strike="noStrike" cap="none">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363" name="Shape 363"/>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b="0" i="0" u="none" strike="noStrike" cap="none">
                <a:solidFill>
                  <a:schemeClr val="dk2"/>
                </a:solidFill>
                <a:latin typeface="Arial"/>
                <a:ea typeface="Arial"/>
                <a:cs typeface="Arial"/>
                <a:sym typeface="Arial"/>
              </a:rPr>
              <a:t>‹#›</a:t>
            </a:fld>
            <a:endParaRPr lang="en-US" sz="800" b="0" i="0" u="none" strike="noStrike" cap="none">
              <a:solidFill>
                <a:schemeClr val="dk2"/>
              </a:solidFill>
              <a:latin typeface="Arial"/>
              <a:ea typeface="Arial"/>
              <a:cs typeface="Arial"/>
              <a:sym typeface="Arial"/>
            </a:endParaRPr>
          </a:p>
        </p:txBody>
      </p:sp>
      <p:sp>
        <p:nvSpPr>
          <p:cNvPr id="364" name="Shape 364"/>
          <p:cNvSpPr txBox="1">
            <a:spLocks noGrp="1"/>
          </p:cNvSpPr>
          <p:nvPr>
            <p:ph type="body" idx="2"/>
          </p:nvPr>
        </p:nvSpPr>
        <p:spPr>
          <a:xfrm>
            <a:off x="304799" y="640080"/>
            <a:ext cx="11582400" cy="274200"/>
          </a:xfrm>
          <a:prstGeom prst="rect">
            <a:avLst/>
          </a:prstGeom>
          <a:noFill/>
          <a:ln>
            <a:noFill/>
          </a:ln>
        </p:spPr>
        <p:txBody>
          <a:bodyPr wrap="square" lIns="91425" tIns="91425" rIns="91425" bIns="91425" anchor="t" anchorCtr="0"/>
          <a:lstStyle>
            <a:lvl1pPr marL="233362" marR="0" lvl="0" indent="-233362" algn="l" rtl="0">
              <a:lnSpc>
                <a:spcPct val="100000"/>
              </a:lnSpc>
              <a:spcBef>
                <a:spcPts val="1800"/>
              </a:spcBef>
              <a:spcAft>
                <a:spcPts val="600"/>
              </a:spcAft>
              <a:buClr>
                <a:srgbClr val="A5A5AA"/>
              </a:buClr>
              <a:buSzPts val="1800"/>
              <a:buFont typeface="Noto Sans Symbols"/>
              <a:buNone/>
              <a:defRPr sz="1800" b="0" i="0" u="none" strike="noStrike" cap="none">
                <a:solidFill>
                  <a:schemeClr val="dk2"/>
                </a:solidFill>
                <a:latin typeface="Arial"/>
                <a:ea typeface="Arial"/>
                <a:cs typeface="Arial"/>
                <a:sym typeface="Arial"/>
              </a:defRPr>
            </a:lvl1pPr>
            <a:lvl2pPr marL="515937"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2"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2" marR="0" lvl="3" indent="-111442"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2"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Only">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ftr" idx="11"/>
          </p:nvPr>
        </p:nvSpPr>
        <p:spPr>
          <a:xfrm>
            <a:off x="3048000" y="6565392"/>
            <a:ext cx="6096000" cy="13716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sldNum" idx="12"/>
          </p:nvPr>
        </p:nvSpPr>
        <p:spPr>
          <a:xfrm>
            <a:off x="10668000" y="6565392"/>
            <a:ext cx="1219200" cy="13716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Title Only">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367" name="Shape 367"/>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b="0" i="0" u="none" strike="noStrike" cap="none">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368" name="Shape 368"/>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b="0" i="0" u="none" strike="noStrike" cap="none">
                <a:solidFill>
                  <a:schemeClr val="dk2"/>
                </a:solidFill>
                <a:latin typeface="Arial"/>
                <a:ea typeface="Arial"/>
                <a:cs typeface="Arial"/>
                <a:sym typeface="Arial"/>
              </a:rPr>
              <a:t>‹#›</a:t>
            </a:fld>
            <a:endParaRPr lang="en-US" sz="800" b="0" i="0" u="none" strike="noStrike" cap="none">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69"/>
        <p:cNvGrpSpPr/>
        <p:nvPr/>
      </p:nvGrpSpPr>
      <p:grpSpPr>
        <a:xfrm>
          <a:off x="0" y="0"/>
          <a:ext cx="0" cy="0"/>
          <a:chOff x="0" y="0"/>
          <a:chExt cx="0" cy="0"/>
        </a:xfrm>
      </p:grpSpPr>
      <p:sp>
        <p:nvSpPr>
          <p:cNvPr id="370" name="Shape 370"/>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b="0" i="0" u="none" strike="noStrike" cap="none">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371" name="Shape 371"/>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b="0" i="0" u="none" strike="noStrike" cap="none">
                <a:solidFill>
                  <a:schemeClr val="dk2"/>
                </a:solidFill>
                <a:latin typeface="Arial"/>
                <a:ea typeface="Arial"/>
                <a:cs typeface="Arial"/>
                <a:sym typeface="Arial"/>
              </a:rPr>
              <a:t>‹#›</a:t>
            </a:fld>
            <a:endParaRPr lang="en-US" sz="800" b="0" i="0" u="none" strike="noStrike" cap="none">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Title and Content w Illustr">
    <p:spTree>
      <p:nvGrpSpPr>
        <p:cNvPr id="1" name="Shape 372"/>
        <p:cNvGrpSpPr/>
        <p:nvPr/>
      </p:nvGrpSpPr>
      <p:grpSpPr>
        <a:xfrm>
          <a:off x="0" y="0"/>
          <a:ext cx="0" cy="0"/>
          <a:chOff x="0" y="0"/>
          <a:chExt cx="0" cy="0"/>
        </a:xfrm>
      </p:grpSpPr>
      <p:sp>
        <p:nvSpPr>
          <p:cNvPr id="373" name="Shape 373"/>
          <p:cNvSpPr txBox="1">
            <a:spLocks noGrp="1"/>
          </p:cNvSpPr>
          <p:nvPr>
            <p:ph type="body" idx="1"/>
          </p:nvPr>
        </p:nvSpPr>
        <p:spPr>
          <a:xfrm>
            <a:off x="304800" y="822960"/>
            <a:ext cx="6400800" cy="5486400"/>
          </a:xfrm>
          <a:prstGeom prst="rect">
            <a:avLst/>
          </a:prstGeom>
          <a:noFill/>
          <a:ln>
            <a:noFill/>
          </a:ln>
        </p:spPr>
        <p:txBody>
          <a:bodyPr wrap="square" lIns="91425" tIns="91425" rIns="91425" bIns="91425" anchor="t" anchorCtr="0"/>
          <a:lstStyle>
            <a:lvl1pPr marL="233362" marR="0" lvl="0" indent="-80962" algn="l" rtl="0">
              <a:lnSpc>
                <a:spcPct val="100000"/>
              </a:lnSpc>
              <a:spcBef>
                <a:spcPts val="1800"/>
              </a:spcBef>
              <a:spcAft>
                <a:spcPts val="600"/>
              </a:spcAft>
              <a:buClr>
                <a:srgbClr val="A5A5AA"/>
              </a:buClr>
              <a:buSzPts val="2400"/>
              <a:buFont typeface="Noto Sans Symbols"/>
              <a:buChar char="•"/>
              <a:defRPr sz="2400" b="0" i="0" u="none" strike="noStrike" cap="none">
                <a:solidFill>
                  <a:schemeClr val="dk1"/>
                </a:solidFill>
                <a:latin typeface="Arial"/>
                <a:ea typeface="Arial"/>
                <a:cs typeface="Arial"/>
                <a:sym typeface="Arial"/>
              </a:defRPr>
            </a:lvl1pPr>
            <a:lvl2pPr marL="515937"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2"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2" marR="0" lvl="3" indent="-111442"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2"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374" name="Shape 374"/>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375" name="Shape 375"/>
          <p:cNvSpPr>
            <a:spLocks noGrp="1"/>
          </p:cNvSpPr>
          <p:nvPr>
            <p:ph type="pic" idx="2"/>
          </p:nvPr>
        </p:nvSpPr>
        <p:spPr>
          <a:xfrm>
            <a:off x="7010400" y="822960"/>
            <a:ext cx="4876800" cy="5486400"/>
          </a:xfrm>
          <a:prstGeom prst="rect">
            <a:avLst/>
          </a:prstGeom>
          <a:noFill/>
          <a:ln>
            <a:noFill/>
          </a:ln>
        </p:spPr>
        <p:txBody>
          <a:bodyPr wrap="square" lIns="91425" tIns="91425" rIns="91425" bIns="91425" anchor="t" anchorCtr="0"/>
          <a:lstStyle>
            <a:lvl1pPr marL="0" marR="0" lvl="0" indent="0" algn="l" rtl="0">
              <a:lnSpc>
                <a:spcPct val="100000"/>
              </a:lnSpc>
              <a:spcBef>
                <a:spcPts val="1800"/>
              </a:spcBef>
              <a:spcAft>
                <a:spcPts val="600"/>
              </a:spcAft>
              <a:buClr>
                <a:srgbClr val="A5A5AA"/>
              </a:buClr>
              <a:buSzPts val="2400"/>
              <a:buFont typeface="Noto Sans Symbols"/>
              <a:buNone/>
              <a:defRPr sz="2400" b="0" i="0" u="none" strike="noStrike" cap="none">
                <a:solidFill>
                  <a:schemeClr val="dk1"/>
                </a:solidFill>
                <a:latin typeface="Arial"/>
                <a:ea typeface="Arial"/>
                <a:cs typeface="Arial"/>
                <a:sym typeface="Arial"/>
              </a:defRPr>
            </a:lvl1pPr>
            <a:lvl2pPr marL="515937"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2"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2" marR="0" lvl="3" indent="-111442"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2"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376" name="Shape 376"/>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b="0" i="0" u="none" strike="noStrike" cap="none">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377" name="Shape 377"/>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b="0" i="0" u="none" strike="noStrike" cap="none">
                <a:solidFill>
                  <a:schemeClr val="dk2"/>
                </a:solidFill>
                <a:latin typeface="Arial"/>
                <a:ea typeface="Arial"/>
                <a:cs typeface="Arial"/>
                <a:sym typeface="Arial"/>
              </a:rPr>
              <a:t>‹#›</a:t>
            </a:fld>
            <a:endParaRPr lang="en-US" sz="800" b="0" i="0" u="none" strike="noStrike" cap="none">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Content and Sidebar Left">
    <p:spTree>
      <p:nvGrpSpPr>
        <p:cNvPr id="1" name="Shape 378"/>
        <p:cNvGrpSpPr/>
        <p:nvPr/>
      </p:nvGrpSpPr>
      <p:grpSpPr>
        <a:xfrm>
          <a:off x="0" y="0"/>
          <a:ext cx="0" cy="0"/>
          <a:chOff x="0" y="0"/>
          <a:chExt cx="0" cy="0"/>
        </a:xfrm>
      </p:grpSpPr>
      <p:sp>
        <p:nvSpPr>
          <p:cNvPr id="379" name="Shape 379"/>
          <p:cNvSpPr/>
          <p:nvPr/>
        </p:nvSpPr>
        <p:spPr>
          <a:xfrm>
            <a:off x="304800" y="822960"/>
            <a:ext cx="3352800" cy="640200"/>
          </a:xfrm>
          <a:prstGeom prst="rect">
            <a:avLst/>
          </a:prstGeom>
          <a:solidFill>
            <a:schemeClr val="accent2"/>
          </a:solidFill>
          <a:ln>
            <a:noFill/>
          </a:ln>
        </p:spPr>
        <p:txBody>
          <a:bodyPr wrap="square" lIns="91425" tIns="45700" rIns="91425" bIns="45700" anchor="t" anchorCtr="0">
            <a:noAutofit/>
          </a:bodyPr>
          <a:lstStyle/>
          <a:p>
            <a:pPr marL="0" marR="0" lvl="0" indent="-101600" algn="ctr"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p:txBody>
      </p:sp>
      <p:pic>
        <p:nvPicPr>
          <p:cNvPr id="380" name="Shape 380"/>
          <p:cNvPicPr preferRelativeResize="0"/>
          <p:nvPr/>
        </p:nvPicPr>
        <p:blipFill rotWithShape="1">
          <a:blip r:embed="rId2">
            <a:alphaModFix/>
          </a:blip>
          <a:srcRect/>
          <a:stretch/>
        </p:blipFill>
        <p:spPr>
          <a:xfrm>
            <a:off x="3017519" y="822960"/>
            <a:ext cx="638853" cy="638853"/>
          </a:xfrm>
          <a:prstGeom prst="rect">
            <a:avLst/>
          </a:prstGeom>
          <a:noFill/>
          <a:ln>
            <a:noFill/>
          </a:ln>
        </p:spPr>
      </p:pic>
      <p:sp>
        <p:nvSpPr>
          <p:cNvPr id="381" name="Shape 381"/>
          <p:cNvSpPr txBox="1">
            <a:spLocks noGrp="1"/>
          </p:cNvSpPr>
          <p:nvPr>
            <p:ph type="body" idx="1"/>
          </p:nvPr>
        </p:nvSpPr>
        <p:spPr>
          <a:xfrm>
            <a:off x="304802" y="1463040"/>
            <a:ext cx="3352800" cy="4846200"/>
          </a:xfrm>
          <a:prstGeom prst="rect">
            <a:avLst/>
          </a:prstGeom>
          <a:gradFill>
            <a:gsLst>
              <a:gs pos="0">
                <a:schemeClr val="lt2"/>
              </a:gs>
              <a:gs pos="100000">
                <a:schemeClr val="lt1"/>
              </a:gs>
            </a:gsLst>
            <a:lin ang="5400012" scaled="0"/>
          </a:gradFill>
          <a:ln>
            <a:noFill/>
          </a:ln>
        </p:spPr>
        <p:txBody>
          <a:bodyPr wrap="square" lIns="91425" tIns="91425" rIns="91425" bIns="91425" anchor="t" anchorCtr="0"/>
          <a:lstStyle>
            <a:lvl1pPr marL="233362" marR="0" lvl="0" indent="-119062" algn="l" rtl="0">
              <a:lnSpc>
                <a:spcPct val="100000"/>
              </a:lnSpc>
              <a:spcBef>
                <a:spcPts val="600"/>
              </a:spcBef>
              <a:spcAft>
                <a:spcPts val="0"/>
              </a:spcAft>
              <a:buClr>
                <a:srgbClr val="A5A5AA"/>
              </a:buClr>
              <a:buSzPts val="1800"/>
              <a:buFont typeface="Noto Sans Symbols"/>
              <a:buChar char="•"/>
              <a:defRPr sz="1800" b="0" i="0" u="none" strike="noStrike" cap="none">
                <a:solidFill>
                  <a:schemeClr val="dk1"/>
                </a:solidFill>
                <a:latin typeface="Arial"/>
                <a:ea typeface="Arial"/>
                <a:cs typeface="Arial"/>
                <a:sym typeface="Arial"/>
              </a:defRPr>
            </a:lvl1pPr>
            <a:lvl2pPr marL="515937" marR="0" lvl="1" indent="-195897" algn="l" rtl="0">
              <a:lnSpc>
                <a:spcPct val="100000"/>
              </a:lnSpc>
              <a:spcBef>
                <a:spcPts val="600"/>
              </a:spcBef>
              <a:spcAft>
                <a:spcPts val="0"/>
              </a:spcAft>
              <a:buClr>
                <a:schemeClr val="accent2"/>
              </a:buClr>
              <a:buSzPts val="1440"/>
              <a:buFont typeface="Arimo"/>
              <a:buChar char="4"/>
              <a:defRPr sz="1600" b="0" i="0" u="none" strike="noStrike" cap="none">
                <a:solidFill>
                  <a:schemeClr val="dk1"/>
                </a:solidFill>
                <a:latin typeface="Arial"/>
                <a:ea typeface="Arial"/>
                <a:cs typeface="Arial"/>
                <a:sym typeface="Arial"/>
              </a:defRPr>
            </a:lvl2pPr>
            <a:lvl3pPr marL="798512" marR="0" lvl="2" indent="-145732" algn="l" rtl="0">
              <a:lnSpc>
                <a:spcPct val="100000"/>
              </a:lnSpc>
              <a:spcBef>
                <a:spcPts val="600"/>
              </a:spcBef>
              <a:spcAft>
                <a:spcPts val="0"/>
              </a:spcAft>
              <a:buClr>
                <a:schemeClr val="accent6"/>
              </a:buClr>
              <a:buSzPts val="1280"/>
              <a:buFont typeface="Noto Sans Symbols"/>
              <a:buChar char="▪"/>
              <a:defRPr sz="1600" b="0" i="0" u="none" strike="noStrike" cap="none">
                <a:solidFill>
                  <a:schemeClr val="dk1"/>
                </a:solidFill>
                <a:latin typeface="Arial"/>
                <a:ea typeface="Arial"/>
                <a:cs typeface="Arial"/>
                <a:sym typeface="Arial"/>
              </a:defRPr>
            </a:lvl3pPr>
            <a:lvl4pPr marL="1033462" marR="0" lvl="3" indent="-129222" algn="l" rtl="0">
              <a:lnSpc>
                <a:spcPct val="100000"/>
              </a:lnSpc>
              <a:spcBef>
                <a:spcPts val="600"/>
              </a:spcBef>
              <a:spcAft>
                <a:spcPts val="0"/>
              </a:spcAft>
              <a:buClr>
                <a:schemeClr val="accent5"/>
              </a:buClr>
              <a:buSzPts val="840"/>
              <a:buFont typeface="Arial"/>
              <a:buChar char="•"/>
              <a:defRPr sz="1200" b="0" i="0" u="none" strike="noStrike" cap="none">
                <a:solidFill>
                  <a:schemeClr val="dk1"/>
                </a:solidFill>
                <a:latin typeface="Arial"/>
                <a:ea typeface="Arial"/>
                <a:cs typeface="Arial"/>
                <a:sym typeface="Arial"/>
              </a:defRPr>
            </a:lvl4pPr>
            <a:lvl5pPr marL="1262062" marR="0" lvl="4" indent="-121602" algn="l" rtl="0">
              <a:lnSpc>
                <a:spcPct val="100000"/>
              </a:lnSpc>
              <a:spcBef>
                <a:spcPts val="600"/>
              </a:spcBef>
              <a:spcAft>
                <a:spcPts val="0"/>
              </a:spcAft>
              <a:buClr>
                <a:schemeClr val="accent4"/>
              </a:buClr>
              <a:buSzPts val="960"/>
              <a:buFont typeface="Arial"/>
              <a:buChar char="-"/>
              <a:defRPr sz="12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382" name="Shape 382"/>
          <p:cNvSpPr txBox="1">
            <a:spLocks noGrp="1"/>
          </p:cNvSpPr>
          <p:nvPr>
            <p:ph type="body" idx="2"/>
          </p:nvPr>
        </p:nvSpPr>
        <p:spPr>
          <a:xfrm>
            <a:off x="3962400" y="822960"/>
            <a:ext cx="7924800" cy="5486400"/>
          </a:xfrm>
          <a:prstGeom prst="rect">
            <a:avLst/>
          </a:prstGeom>
          <a:noFill/>
          <a:ln>
            <a:noFill/>
          </a:ln>
        </p:spPr>
        <p:txBody>
          <a:bodyPr wrap="square" lIns="91425" tIns="91425" rIns="91425" bIns="91425" anchor="t" anchorCtr="0"/>
          <a:lstStyle>
            <a:lvl1pPr marL="233362" marR="0" lvl="0" indent="-80962" algn="l" rtl="0">
              <a:lnSpc>
                <a:spcPct val="100000"/>
              </a:lnSpc>
              <a:spcBef>
                <a:spcPts val="1800"/>
              </a:spcBef>
              <a:spcAft>
                <a:spcPts val="600"/>
              </a:spcAft>
              <a:buClr>
                <a:srgbClr val="A5A5AA"/>
              </a:buClr>
              <a:buSzPts val="2400"/>
              <a:buFont typeface="Noto Sans Symbols"/>
              <a:buChar char="•"/>
              <a:defRPr sz="2400" b="0" i="0" u="none" strike="noStrike" cap="none">
                <a:solidFill>
                  <a:schemeClr val="dk1"/>
                </a:solidFill>
                <a:latin typeface="Arial"/>
                <a:ea typeface="Arial"/>
                <a:cs typeface="Arial"/>
                <a:sym typeface="Arial"/>
              </a:defRPr>
            </a:lvl1pPr>
            <a:lvl2pPr marL="515937"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2"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2" marR="0" lvl="3" indent="-111442"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2"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383" name="Shape 383"/>
          <p:cNvSpPr txBox="1">
            <a:spLocks noGrp="1"/>
          </p:cNvSpPr>
          <p:nvPr>
            <p:ph type="title"/>
          </p:nvPr>
        </p:nvSpPr>
        <p:spPr>
          <a:xfrm>
            <a:off x="304800"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384" name="Shape 384"/>
          <p:cNvSpPr txBox="1">
            <a:spLocks noGrp="1"/>
          </p:cNvSpPr>
          <p:nvPr>
            <p:ph type="body" idx="3"/>
          </p:nvPr>
        </p:nvSpPr>
        <p:spPr>
          <a:xfrm>
            <a:off x="304799" y="822960"/>
            <a:ext cx="3352800" cy="640200"/>
          </a:xfrm>
          <a:prstGeom prst="rect">
            <a:avLst/>
          </a:prstGeom>
          <a:noFill/>
          <a:ln>
            <a:noFill/>
          </a:ln>
        </p:spPr>
        <p:txBody>
          <a:bodyPr wrap="square" lIns="91425" tIns="91425" rIns="91425" bIns="91425" anchor="ctr" anchorCtr="0"/>
          <a:lstStyle>
            <a:lvl1pPr marL="0" marR="0" lvl="0" indent="0" algn="ctr" rtl="0">
              <a:lnSpc>
                <a:spcPct val="100000"/>
              </a:lnSpc>
              <a:spcBef>
                <a:spcPts val="1800"/>
              </a:spcBef>
              <a:spcAft>
                <a:spcPts val="600"/>
              </a:spcAft>
              <a:buClr>
                <a:srgbClr val="A5A5AA"/>
              </a:buClr>
              <a:buSzPts val="2000"/>
              <a:buFont typeface="Arial"/>
              <a:buNone/>
              <a:defRPr sz="2000" b="1" i="0" u="none" strike="noStrike" cap="none">
                <a:solidFill>
                  <a:schemeClr val="lt1"/>
                </a:solidFill>
                <a:latin typeface="Arial"/>
                <a:ea typeface="Arial"/>
                <a:cs typeface="Arial"/>
                <a:sym typeface="Arial"/>
              </a:defRPr>
            </a:lvl1pPr>
            <a:lvl2pPr marL="515937"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2"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2" marR="0" lvl="3" indent="-111442"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2"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385" name="Shape 385"/>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b="0" i="0" u="none" strike="noStrike" cap="none">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386" name="Shape 386"/>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b="0" i="0" u="none" strike="noStrike" cap="none">
                <a:solidFill>
                  <a:schemeClr val="dk2"/>
                </a:solidFill>
                <a:latin typeface="Arial"/>
                <a:ea typeface="Arial"/>
                <a:cs typeface="Arial"/>
                <a:sym typeface="Arial"/>
              </a:rPr>
              <a:t>‹#›</a:t>
            </a:fld>
            <a:endParaRPr lang="en-US" sz="800" b="0" i="0" u="none" strike="noStrike" cap="none">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Content and Sidebar Right">
    <p:spTree>
      <p:nvGrpSpPr>
        <p:cNvPr id="1" name="Shape 387"/>
        <p:cNvGrpSpPr/>
        <p:nvPr/>
      </p:nvGrpSpPr>
      <p:grpSpPr>
        <a:xfrm>
          <a:off x="0" y="0"/>
          <a:ext cx="0" cy="0"/>
          <a:chOff x="0" y="0"/>
          <a:chExt cx="0" cy="0"/>
        </a:xfrm>
      </p:grpSpPr>
      <p:sp>
        <p:nvSpPr>
          <p:cNvPr id="388" name="Shape 388"/>
          <p:cNvSpPr/>
          <p:nvPr/>
        </p:nvSpPr>
        <p:spPr>
          <a:xfrm>
            <a:off x="8534398" y="822960"/>
            <a:ext cx="3352800" cy="640200"/>
          </a:xfrm>
          <a:prstGeom prst="rect">
            <a:avLst/>
          </a:prstGeom>
          <a:solidFill>
            <a:schemeClr val="accent2"/>
          </a:solidFill>
          <a:ln>
            <a:noFill/>
          </a:ln>
        </p:spPr>
        <p:txBody>
          <a:bodyPr wrap="square" lIns="91425" tIns="45700" rIns="91425" bIns="45700" anchor="t" anchorCtr="0">
            <a:noAutofit/>
          </a:bodyPr>
          <a:lstStyle/>
          <a:p>
            <a:pPr marL="0" marR="0" lvl="0" indent="-101600" algn="ctr"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p:txBody>
      </p:sp>
      <p:pic>
        <p:nvPicPr>
          <p:cNvPr id="389" name="Shape 389"/>
          <p:cNvPicPr preferRelativeResize="0"/>
          <p:nvPr/>
        </p:nvPicPr>
        <p:blipFill rotWithShape="1">
          <a:blip r:embed="rId2">
            <a:alphaModFix/>
          </a:blip>
          <a:srcRect/>
          <a:stretch/>
        </p:blipFill>
        <p:spPr>
          <a:xfrm>
            <a:off x="11247119" y="822960"/>
            <a:ext cx="638853" cy="638853"/>
          </a:xfrm>
          <a:prstGeom prst="rect">
            <a:avLst/>
          </a:prstGeom>
          <a:noFill/>
          <a:ln>
            <a:noFill/>
          </a:ln>
        </p:spPr>
      </p:pic>
      <p:sp>
        <p:nvSpPr>
          <p:cNvPr id="390" name="Shape 390"/>
          <p:cNvSpPr txBox="1">
            <a:spLocks noGrp="1"/>
          </p:cNvSpPr>
          <p:nvPr>
            <p:ph type="body" idx="1"/>
          </p:nvPr>
        </p:nvSpPr>
        <p:spPr>
          <a:xfrm>
            <a:off x="8534397" y="1463040"/>
            <a:ext cx="3352800" cy="4846200"/>
          </a:xfrm>
          <a:prstGeom prst="rect">
            <a:avLst/>
          </a:prstGeom>
          <a:gradFill>
            <a:gsLst>
              <a:gs pos="0">
                <a:schemeClr val="lt2"/>
              </a:gs>
              <a:gs pos="100000">
                <a:schemeClr val="lt1"/>
              </a:gs>
            </a:gsLst>
            <a:lin ang="5400012" scaled="0"/>
          </a:gradFill>
          <a:ln>
            <a:noFill/>
          </a:ln>
        </p:spPr>
        <p:txBody>
          <a:bodyPr wrap="square" lIns="91425" tIns="91425" rIns="91425" bIns="91425" anchor="t" anchorCtr="0"/>
          <a:lstStyle>
            <a:lvl1pPr marL="233362" marR="0" lvl="0" indent="-119062" algn="l" rtl="0">
              <a:lnSpc>
                <a:spcPct val="100000"/>
              </a:lnSpc>
              <a:spcBef>
                <a:spcPts val="600"/>
              </a:spcBef>
              <a:spcAft>
                <a:spcPts val="0"/>
              </a:spcAft>
              <a:buClr>
                <a:srgbClr val="A5A5AA"/>
              </a:buClr>
              <a:buSzPts val="1800"/>
              <a:buFont typeface="Noto Sans Symbols"/>
              <a:buChar char="•"/>
              <a:defRPr sz="1800" b="0" i="0" u="none" strike="noStrike" cap="none">
                <a:solidFill>
                  <a:schemeClr val="dk1"/>
                </a:solidFill>
                <a:latin typeface="Arial"/>
                <a:ea typeface="Arial"/>
                <a:cs typeface="Arial"/>
                <a:sym typeface="Arial"/>
              </a:defRPr>
            </a:lvl1pPr>
            <a:lvl2pPr marL="515937" marR="0" lvl="1" indent="-195897" algn="l" rtl="0">
              <a:lnSpc>
                <a:spcPct val="100000"/>
              </a:lnSpc>
              <a:spcBef>
                <a:spcPts val="600"/>
              </a:spcBef>
              <a:spcAft>
                <a:spcPts val="0"/>
              </a:spcAft>
              <a:buClr>
                <a:schemeClr val="accent2"/>
              </a:buClr>
              <a:buSzPts val="1440"/>
              <a:buFont typeface="Arimo"/>
              <a:buChar char="4"/>
              <a:defRPr sz="1600" b="0" i="0" u="none" strike="noStrike" cap="none">
                <a:solidFill>
                  <a:schemeClr val="dk1"/>
                </a:solidFill>
                <a:latin typeface="Arial"/>
                <a:ea typeface="Arial"/>
                <a:cs typeface="Arial"/>
                <a:sym typeface="Arial"/>
              </a:defRPr>
            </a:lvl2pPr>
            <a:lvl3pPr marL="798512" marR="0" lvl="2" indent="-145732" algn="l" rtl="0">
              <a:lnSpc>
                <a:spcPct val="100000"/>
              </a:lnSpc>
              <a:spcBef>
                <a:spcPts val="600"/>
              </a:spcBef>
              <a:spcAft>
                <a:spcPts val="0"/>
              </a:spcAft>
              <a:buClr>
                <a:schemeClr val="accent6"/>
              </a:buClr>
              <a:buSzPts val="1280"/>
              <a:buFont typeface="Noto Sans Symbols"/>
              <a:buChar char="▪"/>
              <a:defRPr sz="1600" b="0" i="0" u="none" strike="noStrike" cap="none">
                <a:solidFill>
                  <a:schemeClr val="dk1"/>
                </a:solidFill>
                <a:latin typeface="Arial"/>
                <a:ea typeface="Arial"/>
                <a:cs typeface="Arial"/>
                <a:sym typeface="Arial"/>
              </a:defRPr>
            </a:lvl3pPr>
            <a:lvl4pPr marL="1033462" marR="0" lvl="3" indent="-129222" algn="l" rtl="0">
              <a:lnSpc>
                <a:spcPct val="100000"/>
              </a:lnSpc>
              <a:spcBef>
                <a:spcPts val="600"/>
              </a:spcBef>
              <a:spcAft>
                <a:spcPts val="0"/>
              </a:spcAft>
              <a:buClr>
                <a:schemeClr val="accent5"/>
              </a:buClr>
              <a:buSzPts val="840"/>
              <a:buFont typeface="Arial"/>
              <a:buChar char="•"/>
              <a:defRPr sz="1200" b="0" i="0" u="none" strike="noStrike" cap="none">
                <a:solidFill>
                  <a:schemeClr val="dk1"/>
                </a:solidFill>
                <a:latin typeface="Arial"/>
                <a:ea typeface="Arial"/>
                <a:cs typeface="Arial"/>
                <a:sym typeface="Arial"/>
              </a:defRPr>
            </a:lvl4pPr>
            <a:lvl5pPr marL="1262062" marR="0" lvl="4" indent="-121602" algn="l" rtl="0">
              <a:lnSpc>
                <a:spcPct val="100000"/>
              </a:lnSpc>
              <a:spcBef>
                <a:spcPts val="600"/>
              </a:spcBef>
              <a:spcAft>
                <a:spcPts val="0"/>
              </a:spcAft>
              <a:buClr>
                <a:schemeClr val="accent4"/>
              </a:buClr>
              <a:buSzPts val="960"/>
              <a:buFont typeface="Arial"/>
              <a:buChar char="-"/>
              <a:defRPr sz="12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391" name="Shape 391"/>
          <p:cNvSpPr txBox="1">
            <a:spLocks noGrp="1"/>
          </p:cNvSpPr>
          <p:nvPr>
            <p:ph type="body" idx="2"/>
          </p:nvPr>
        </p:nvSpPr>
        <p:spPr>
          <a:xfrm>
            <a:off x="304800" y="822960"/>
            <a:ext cx="7924800" cy="5486400"/>
          </a:xfrm>
          <a:prstGeom prst="rect">
            <a:avLst/>
          </a:prstGeom>
          <a:noFill/>
          <a:ln>
            <a:noFill/>
          </a:ln>
        </p:spPr>
        <p:txBody>
          <a:bodyPr wrap="square" lIns="91425" tIns="91425" rIns="91425" bIns="91425" anchor="t" anchorCtr="0"/>
          <a:lstStyle>
            <a:lvl1pPr marL="233362" marR="0" lvl="0" indent="-80962" algn="l" rtl="0">
              <a:lnSpc>
                <a:spcPct val="100000"/>
              </a:lnSpc>
              <a:spcBef>
                <a:spcPts val="1800"/>
              </a:spcBef>
              <a:spcAft>
                <a:spcPts val="600"/>
              </a:spcAft>
              <a:buClr>
                <a:srgbClr val="A5A5AA"/>
              </a:buClr>
              <a:buSzPts val="2400"/>
              <a:buFont typeface="Noto Sans Symbols"/>
              <a:buChar char="•"/>
              <a:defRPr sz="2400" b="0" i="0" u="none" strike="noStrike" cap="none">
                <a:solidFill>
                  <a:schemeClr val="dk1"/>
                </a:solidFill>
                <a:latin typeface="Arial"/>
                <a:ea typeface="Arial"/>
                <a:cs typeface="Arial"/>
                <a:sym typeface="Arial"/>
              </a:defRPr>
            </a:lvl1pPr>
            <a:lvl2pPr marL="515937"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2"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2" marR="0" lvl="3" indent="-111442"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2"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392" name="Shape 392"/>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393" name="Shape 393"/>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b="0" i="0" u="none" strike="noStrike" cap="none">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394" name="Shape 394"/>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b="0" i="0" u="none" strike="noStrike" cap="none">
                <a:solidFill>
                  <a:schemeClr val="dk2"/>
                </a:solidFill>
                <a:latin typeface="Arial"/>
                <a:ea typeface="Arial"/>
                <a:cs typeface="Arial"/>
                <a:sym typeface="Arial"/>
              </a:rPr>
              <a:t>‹#›</a:t>
            </a:fld>
            <a:endParaRPr lang="en-US" sz="800" b="0" i="0" u="none" strike="noStrike" cap="none">
              <a:solidFill>
                <a:schemeClr val="dk2"/>
              </a:solidFill>
              <a:latin typeface="Arial"/>
              <a:ea typeface="Arial"/>
              <a:cs typeface="Arial"/>
              <a:sym typeface="Arial"/>
            </a:endParaRPr>
          </a:p>
        </p:txBody>
      </p:sp>
      <p:sp>
        <p:nvSpPr>
          <p:cNvPr id="395" name="Shape 395"/>
          <p:cNvSpPr txBox="1">
            <a:spLocks noGrp="1"/>
          </p:cNvSpPr>
          <p:nvPr>
            <p:ph type="body" idx="3"/>
          </p:nvPr>
        </p:nvSpPr>
        <p:spPr>
          <a:xfrm>
            <a:off x="8534399" y="822960"/>
            <a:ext cx="3352800" cy="640200"/>
          </a:xfrm>
          <a:prstGeom prst="rect">
            <a:avLst/>
          </a:prstGeom>
          <a:noFill/>
          <a:ln>
            <a:noFill/>
          </a:ln>
        </p:spPr>
        <p:txBody>
          <a:bodyPr wrap="square" lIns="91425" tIns="91425" rIns="91425" bIns="91425" anchor="ctr" anchorCtr="0"/>
          <a:lstStyle>
            <a:lvl1pPr marL="0" marR="0" lvl="0" indent="0" algn="ctr" rtl="0">
              <a:lnSpc>
                <a:spcPct val="100000"/>
              </a:lnSpc>
              <a:spcBef>
                <a:spcPts val="1800"/>
              </a:spcBef>
              <a:spcAft>
                <a:spcPts val="600"/>
              </a:spcAft>
              <a:buClr>
                <a:srgbClr val="A5A5AA"/>
              </a:buClr>
              <a:buSzPts val="2000"/>
              <a:buFont typeface="Arial"/>
              <a:buNone/>
              <a:defRPr sz="2000" b="1" i="0" u="none" strike="noStrike" cap="none">
                <a:solidFill>
                  <a:schemeClr val="lt1"/>
                </a:solidFill>
                <a:latin typeface="Arial"/>
                <a:ea typeface="Arial"/>
                <a:cs typeface="Arial"/>
                <a:sym typeface="Arial"/>
              </a:defRPr>
            </a:lvl1pPr>
            <a:lvl2pPr marL="515937"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2"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2" marR="0" lvl="3" indent="-111442"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2"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1-2-3-4 Layout">
    <p:spTree>
      <p:nvGrpSpPr>
        <p:cNvPr id="1" name="Shape 396"/>
        <p:cNvGrpSpPr/>
        <p:nvPr/>
      </p:nvGrpSpPr>
      <p:grpSpPr>
        <a:xfrm>
          <a:off x="0" y="0"/>
          <a:ext cx="0" cy="0"/>
          <a:chOff x="0" y="0"/>
          <a:chExt cx="0" cy="0"/>
        </a:xfrm>
      </p:grpSpPr>
      <p:sp>
        <p:nvSpPr>
          <p:cNvPr id="397" name="Shape 397"/>
          <p:cNvSpPr txBox="1">
            <a:spLocks noGrp="1"/>
          </p:cNvSpPr>
          <p:nvPr>
            <p:ph type="body" idx="1"/>
          </p:nvPr>
        </p:nvSpPr>
        <p:spPr>
          <a:xfrm>
            <a:off x="8229600" y="822960"/>
            <a:ext cx="3657600" cy="5486400"/>
          </a:xfrm>
          <a:prstGeom prst="rect">
            <a:avLst/>
          </a:prstGeom>
          <a:noFill/>
          <a:ln>
            <a:noFill/>
          </a:ln>
        </p:spPr>
        <p:txBody>
          <a:bodyPr wrap="square" lIns="91425" tIns="91425" rIns="91425" bIns="91425" anchor="t" anchorCtr="0"/>
          <a:lstStyle>
            <a:lvl1pPr marL="344487" marR="0" lvl="0" indent="-217487" algn="l" rtl="0">
              <a:lnSpc>
                <a:spcPct val="100000"/>
              </a:lnSpc>
              <a:spcBef>
                <a:spcPts val="0"/>
              </a:spcBef>
              <a:spcAft>
                <a:spcPts val="1200"/>
              </a:spcAft>
              <a:buClr>
                <a:schemeClr val="accent2"/>
              </a:buClr>
              <a:buSzPts val="2000"/>
              <a:buFont typeface="Arial"/>
              <a:buAutoNum type="arabicPeriod"/>
              <a:defRPr sz="2000" b="0" i="0" u="none" strike="noStrike" cap="none">
                <a:solidFill>
                  <a:schemeClr val="dk1"/>
                </a:solidFill>
                <a:latin typeface="Arial"/>
                <a:ea typeface="Arial"/>
                <a:cs typeface="Arial"/>
                <a:sym typeface="Arial"/>
              </a:defRPr>
            </a:lvl1pPr>
            <a:lvl2pPr marL="800100" marR="0" lvl="1" indent="-228600" algn="l" rtl="0">
              <a:lnSpc>
                <a:spcPct val="100000"/>
              </a:lnSpc>
              <a:spcBef>
                <a:spcPts val="0"/>
              </a:spcBef>
              <a:spcAft>
                <a:spcPts val="600"/>
              </a:spcAft>
              <a:buClr>
                <a:schemeClr val="accent2"/>
              </a:buClr>
              <a:buSzPts val="1800"/>
              <a:buFont typeface="Arial"/>
              <a:buAutoNum type="arabicPeriod"/>
              <a:defRPr sz="2000" b="0" i="0" u="none" strike="noStrike" cap="none">
                <a:solidFill>
                  <a:schemeClr val="dk1"/>
                </a:solidFill>
                <a:latin typeface="Arial"/>
                <a:ea typeface="Arial"/>
                <a:cs typeface="Arial"/>
                <a:sym typeface="Arial"/>
              </a:defRPr>
            </a:lvl2pPr>
            <a:lvl3pPr marL="1257300" marR="0" lvl="2" indent="-241300" algn="l" rtl="0">
              <a:lnSpc>
                <a:spcPct val="100000"/>
              </a:lnSpc>
              <a:spcBef>
                <a:spcPts val="0"/>
              </a:spcBef>
              <a:spcAft>
                <a:spcPts val="600"/>
              </a:spcAft>
              <a:buClr>
                <a:schemeClr val="accent6"/>
              </a:buClr>
              <a:buSzPts val="1600"/>
              <a:buFont typeface="Arial"/>
              <a:buAutoNum type="arabicPeriod"/>
              <a:defRPr sz="2000" b="0" i="0" u="none" strike="noStrike" cap="none">
                <a:solidFill>
                  <a:schemeClr val="dk1"/>
                </a:solidFill>
                <a:latin typeface="Arial"/>
                <a:ea typeface="Arial"/>
                <a:cs typeface="Arial"/>
                <a:sym typeface="Arial"/>
              </a:defRPr>
            </a:lvl3pPr>
            <a:lvl4pPr marL="1714500" marR="0" lvl="3" indent="-271780" algn="l" rtl="0">
              <a:lnSpc>
                <a:spcPct val="100000"/>
              </a:lnSpc>
              <a:spcBef>
                <a:spcPts val="0"/>
              </a:spcBef>
              <a:spcAft>
                <a:spcPts val="600"/>
              </a:spcAft>
              <a:buClr>
                <a:schemeClr val="accent5"/>
              </a:buClr>
              <a:buSzPts val="1120"/>
              <a:buFont typeface="Arial"/>
              <a:buAutoNum type="arabicPeriod"/>
              <a:defRPr sz="1600" b="0" i="0" u="none" strike="noStrike" cap="none">
                <a:solidFill>
                  <a:schemeClr val="dk1"/>
                </a:solidFill>
                <a:latin typeface="Arial"/>
                <a:ea typeface="Arial"/>
                <a:cs typeface="Arial"/>
                <a:sym typeface="Arial"/>
              </a:defRPr>
            </a:lvl4pPr>
            <a:lvl5pPr marL="2171700" marR="0" lvl="4" indent="-261620" algn="l" rtl="0">
              <a:lnSpc>
                <a:spcPct val="100000"/>
              </a:lnSpc>
              <a:spcBef>
                <a:spcPts val="0"/>
              </a:spcBef>
              <a:spcAft>
                <a:spcPts val="600"/>
              </a:spcAft>
              <a:buClr>
                <a:schemeClr val="accent4"/>
              </a:buClr>
              <a:buSzPts val="1280"/>
              <a:buFont typeface="Arial"/>
              <a:buAutoNum type="arabicPeriod"/>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398" name="Shape 398"/>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399" name="Shape 399"/>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b="0" i="0" u="none" strike="noStrike" cap="none">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400" name="Shape 400"/>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b="0" i="0" u="none" strike="noStrike" cap="none">
                <a:solidFill>
                  <a:schemeClr val="dk2"/>
                </a:solidFill>
                <a:latin typeface="Arial"/>
                <a:ea typeface="Arial"/>
                <a:cs typeface="Arial"/>
                <a:sym typeface="Arial"/>
              </a:rPr>
              <a:t>‹#›</a:t>
            </a:fld>
            <a:endParaRPr lang="en-US" sz="800" b="0" i="0" u="none" strike="noStrike" cap="none">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401"/>
        <p:cNvGrpSpPr/>
        <p:nvPr/>
      </p:nvGrpSpPr>
      <p:grpSpPr>
        <a:xfrm>
          <a:off x="0" y="0"/>
          <a:ext cx="0" cy="0"/>
          <a:chOff x="0" y="0"/>
          <a:chExt cx="0" cy="0"/>
        </a:xfrm>
      </p:grpSpPr>
      <p:sp>
        <p:nvSpPr>
          <p:cNvPr id="402" name="Shape 402"/>
          <p:cNvSpPr txBox="1">
            <a:spLocks noGrp="1"/>
          </p:cNvSpPr>
          <p:nvPr>
            <p:ph type="body" idx="1"/>
          </p:nvPr>
        </p:nvSpPr>
        <p:spPr>
          <a:xfrm>
            <a:off x="304800" y="1143000"/>
            <a:ext cx="3962400" cy="5212200"/>
          </a:xfrm>
          <a:prstGeom prst="rect">
            <a:avLst/>
          </a:prstGeom>
          <a:noFill/>
          <a:ln>
            <a:noFill/>
          </a:ln>
        </p:spPr>
        <p:txBody>
          <a:bodyPr wrap="square" lIns="91425" tIns="91425" rIns="91425" bIns="91425" anchor="t" anchorCtr="0"/>
          <a:lstStyle>
            <a:lvl1pPr marL="233362" marR="0" lvl="0" indent="-106362" algn="l" rtl="0">
              <a:lnSpc>
                <a:spcPct val="100000"/>
              </a:lnSpc>
              <a:spcBef>
                <a:spcPts val="1800"/>
              </a:spcBef>
              <a:spcAft>
                <a:spcPts val="600"/>
              </a:spcAft>
              <a:buClr>
                <a:srgbClr val="A5A5AA"/>
              </a:buClr>
              <a:buSzPts val="2000"/>
              <a:buFont typeface="Noto Sans Symbols"/>
              <a:buChar char="•"/>
              <a:defRPr sz="2000" b="0" i="0" u="none" strike="noStrike" cap="none">
                <a:solidFill>
                  <a:schemeClr val="dk1"/>
                </a:solidFill>
                <a:latin typeface="Arial"/>
                <a:ea typeface="Arial"/>
                <a:cs typeface="Arial"/>
                <a:sym typeface="Arial"/>
              </a:defRPr>
            </a:lvl1pPr>
            <a:lvl2pPr marL="515937" marR="0" lvl="1" indent="-184467" algn="l" rtl="0">
              <a:lnSpc>
                <a:spcPct val="100000"/>
              </a:lnSpc>
              <a:spcBef>
                <a:spcPts val="0"/>
              </a:spcBef>
              <a:spcAft>
                <a:spcPts val="600"/>
              </a:spcAft>
              <a:buClr>
                <a:schemeClr val="accent2"/>
              </a:buClr>
              <a:buSzPts val="1620"/>
              <a:buFont typeface="Arimo"/>
              <a:buChar char="4"/>
              <a:defRPr sz="1800" b="0" i="0" u="none" strike="noStrike" cap="none">
                <a:solidFill>
                  <a:schemeClr val="dk1"/>
                </a:solidFill>
                <a:latin typeface="Arial"/>
                <a:ea typeface="Arial"/>
                <a:cs typeface="Arial"/>
                <a:sym typeface="Arial"/>
              </a:defRPr>
            </a:lvl2pPr>
            <a:lvl3pPr marL="798512" marR="0" lvl="2" indent="-135572" algn="l" rtl="0">
              <a:lnSpc>
                <a:spcPct val="100000"/>
              </a:lnSpc>
              <a:spcBef>
                <a:spcPts val="0"/>
              </a:spcBef>
              <a:spcAft>
                <a:spcPts val="600"/>
              </a:spcAft>
              <a:buClr>
                <a:schemeClr val="accent6"/>
              </a:buClr>
              <a:buSzPts val="1440"/>
              <a:buFont typeface="Noto Sans Symbols"/>
              <a:buChar char="▪"/>
              <a:defRPr sz="1800" b="0" i="0" u="none" strike="noStrike" cap="none">
                <a:solidFill>
                  <a:schemeClr val="dk1"/>
                </a:solidFill>
                <a:latin typeface="Arial"/>
                <a:ea typeface="Arial"/>
                <a:cs typeface="Arial"/>
                <a:sym typeface="Arial"/>
              </a:defRPr>
            </a:lvl3pPr>
            <a:lvl4pPr marL="1033462" marR="0" lvl="3" indent="-120332" algn="l" rtl="0">
              <a:lnSpc>
                <a:spcPct val="100000"/>
              </a:lnSpc>
              <a:spcBef>
                <a:spcPts val="0"/>
              </a:spcBef>
              <a:spcAft>
                <a:spcPts val="600"/>
              </a:spcAft>
              <a:buClr>
                <a:schemeClr val="accent5"/>
              </a:buClr>
              <a:buSzPts val="980"/>
              <a:buFont typeface="Arial"/>
              <a:buChar char="•"/>
              <a:defRPr sz="1400" b="0" i="0" u="none" strike="noStrike" cap="none">
                <a:solidFill>
                  <a:schemeClr val="dk1"/>
                </a:solidFill>
                <a:latin typeface="Arial"/>
                <a:ea typeface="Arial"/>
                <a:cs typeface="Arial"/>
                <a:sym typeface="Arial"/>
              </a:defRPr>
            </a:lvl4pPr>
            <a:lvl5pPr marL="1262062" marR="0" lvl="4" indent="-111442" algn="l" rtl="0">
              <a:lnSpc>
                <a:spcPct val="100000"/>
              </a:lnSpc>
              <a:spcBef>
                <a:spcPts val="0"/>
              </a:spcBef>
              <a:spcAft>
                <a:spcPts val="600"/>
              </a:spcAft>
              <a:buClr>
                <a:schemeClr val="accent4"/>
              </a:buClr>
              <a:buSzPts val="1120"/>
              <a:buFont typeface="Arial"/>
              <a:buChar char="-"/>
              <a:defRPr sz="14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403" name="Shape 403"/>
          <p:cNvSpPr txBox="1">
            <a:spLocks noGrp="1"/>
          </p:cNvSpPr>
          <p:nvPr>
            <p:ph type="body" idx="2"/>
          </p:nvPr>
        </p:nvSpPr>
        <p:spPr>
          <a:xfrm>
            <a:off x="4572000" y="1143000"/>
            <a:ext cx="7315200" cy="5212200"/>
          </a:xfrm>
          <a:prstGeom prst="rect">
            <a:avLst/>
          </a:prstGeom>
          <a:noFill/>
          <a:ln>
            <a:noFill/>
          </a:ln>
        </p:spPr>
        <p:txBody>
          <a:bodyPr wrap="square" lIns="91425" tIns="91425" rIns="91425" bIns="91425" anchor="t" anchorCtr="0"/>
          <a:lstStyle>
            <a:lvl1pPr marL="233362" marR="0" lvl="0" indent="-106362" algn="l" rtl="0">
              <a:lnSpc>
                <a:spcPct val="100000"/>
              </a:lnSpc>
              <a:spcBef>
                <a:spcPts val="1800"/>
              </a:spcBef>
              <a:spcAft>
                <a:spcPts val="600"/>
              </a:spcAft>
              <a:buClr>
                <a:srgbClr val="A5A5AA"/>
              </a:buClr>
              <a:buSzPts val="2000"/>
              <a:buFont typeface="Noto Sans Symbols"/>
              <a:buChar char="•"/>
              <a:defRPr sz="2000" b="0" i="0" u="none" strike="noStrike" cap="none">
                <a:solidFill>
                  <a:schemeClr val="dk1"/>
                </a:solidFill>
                <a:latin typeface="Arial"/>
                <a:ea typeface="Arial"/>
                <a:cs typeface="Arial"/>
                <a:sym typeface="Arial"/>
              </a:defRPr>
            </a:lvl1pPr>
            <a:lvl2pPr marL="515937" marR="0" lvl="1" indent="-184467" algn="l" rtl="0">
              <a:lnSpc>
                <a:spcPct val="100000"/>
              </a:lnSpc>
              <a:spcBef>
                <a:spcPts val="0"/>
              </a:spcBef>
              <a:spcAft>
                <a:spcPts val="600"/>
              </a:spcAft>
              <a:buClr>
                <a:schemeClr val="accent2"/>
              </a:buClr>
              <a:buSzPts val="1620"/>
              <a:buFont typeface="Arimo"/>
              <a:buChar char="4"/>
              <a:defRPr sz="1800" b="0" i="0" u="none" strike="noStrike" cap="none">
                <a:solidFill>
                  <a:schemeClr val="dk1"/>
                </a:solidFill>
                <a:latin typeface="Arial"/>
                <a:ea typeface="Arial"/>
                <a:cs typeface="Arial"/>
                <a:sym typeface="Arial"/>
              </a:defRPr>
            </a:lvl2pPr>
            <a:lvl3pPr marL="798512" marR="0" lvl="2" indent="-135572" algn="l" rtl="0">
              <a:lnSpc>
                <a:spcPct val="100000"/>
              </a:lnSpc>
              <a:spcBef>
                <a:spcPts val="0"/>
              </a:spcBef>
              <a:spcAft>
                <a:spcPts val="600"/>
              </a:spcAft>
              <a:buClr>
                <a:schemeClr val="accent6"/>
              </a:buClr>
              <a:buSzPts val="1440"/>
              <a:buFont typeface="Noto Sans Symbols"/>
              <a:buChar char="▪"/>
              <a:defRPr sz="1800" b="0" i="0" u="none" strike="noStrike" cap="none">
                <a:solidFill>
                  <a:schemeClr val="dk1"/>
                </a:solidFill>
                <a:latin typeface="Arial"/>
                <a:ea typeface="Arial"/>
                <a:cs typeface="Arial"/>
                <a:sym typeface="Arial"/>
              </a:defRPr>
            </a:lvl3pPr>
            <a:lvl4pPr marL="1033462" marR="0" lvl="3" indent="-120332" algn="l" rtl="0">
              <a:lnSpc>
                <a:spcPct val="100000"/>
              </a:lnSpc>
              <a:spcBef>
                <a:spcPts val="0"/>
              </a:spcBef>
              <a:spcAft>
                <a:spcPts val="600"/>
              </a:spcAft>
              <a:buClr>
                <a:schemeClr val="accent5"/>
              </a:buClr>
              <a:buSzPts val="980"/>
              <a:buFont typeface="Arial"/>
              <a:buChar char="•"/>
              <a:defRPr sz="1400" b="0" i="0" u="none" strike="noStrike" cap="none">
                <a:solidFill>
                  <a:schemeClr val="dk1"/>
                </a:solidFill>
                <a:latin typeface="Arial"/>
                <a:ea typeface="Arial"/>
                <a:cs typeface="Arial"/>
                <a:sym typeface="Arial"/>
              </a:defRPr>
            </a:lvl4pPr>
            <a:lvl5pPr marL="1262062" marR="0" lvl="4" indent="-111442" algn="l" rtl="0">
              <a:lnSpc>
                <a:spcPct val="100000"/>
              </a:lnSpc>
              <a:spcBef>
                <a:spcPts val="0"/>
              </a:spcBef>
              <a:spcAft>
                <a:spcPts val="600"/>
              </a:spcAft>
              <a:buClr>
                <a:schemeClr val="accent4"/>
              </a:buClr>
              <a:buSzPts val="1120"/>
              <a:buFont typeface="Arial"/>
              <a:buChar char="-"/>
              <a:defRPr sz="14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404" name="Shape 404"/>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405" name="Shape 405"/>
          <p:cNvSpPr txBox="1">
            <a:spLocks noGrp="1"/>
          </p:cNvSpPr>
          <p:nvPr>
            <p:ph type="body" idx="3"/>
          </p:nvPr>
        </p:nvSpPr>
        <p:spPr>
          <a:xfrm>
            <a:off x="304800" y="640080"/>
            <a:ext cx="11582400" cy="274200"/>
          </a:xfrm>
          <a:prstGeom prst="rect">
            <a:avLst/>
          </a:prstGeom>
          <a:noFill/>
          <a:ln>
            <a:noFill/>
          </a:ln>
        </p:spPr>
        <p:txBody>
          <a:bodyPr wrap="square" lIns="91425" tIns="91425" rIns="91425" bIns="91425" anchor="t" anchorCtr="0"/>
          <a:lstStyle>
            <a:lvl1pPr marL="174625" marR="0" lvl="0" indent="-174625" algn="l" rtl="0">
              <a:lnSpc>
                <a:spcPct val="100000"/>
              </a:lnSpc>
              <a:spcBef>
                <a:spcPts val="1800"/>
              </a:spcBef>
              <a:spcAft>
                <a:spcPts val="600"/>
              </a:spcAft>
              <a:buClr>
                <a:srgbClr val="A5A5AA"/>
              </a:buClr>
              <a:buSzPts val="1800"/>
              <a:buFont typeface="Noto Sans Symbols"/>
              <a:buNone/>
              <a:defRPr sz="1800" b="0" i="0" u="none" strike="noStrike" cap="none">
                <a:solidFill>
                  <a:schemeClr val="dk2"/>
                </a:solidFill>
                <a:latin typeface="Arial"/>
                <a:ea typeface="Arial"/>
                <a:cs typeface="Arial"/>
                <a:sym typeface="Arial"/>
              </a:defRPr>
            </a:lvl1pPr>
            <a:lvl2pPr marL="515937"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2"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2" marR="0" lvl="3" indent="-111442"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2"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406" name="Shape 406"/>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b="0" i="0" u="none" strike="noStrike" cap="none">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407" name="Shape 407"/>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b="0" i="0" u="none" strike="noStrike" cap="none">
                <a:solidFill>
                  <a:schemeClr val="dk2"/>
                </a:solidFill>
                <a:latin typeface="Arial"/>
                <a:ea typeface="Arial"/>
                <a:cs typeface="Arial"/>
                <a:sym typeface="Arial"/>
              </a:rPr>
              <a:t>‹#›</a:t>
            </a:fld>
            <a:endParaRPr lang="en-US" sz="800" b="0" i="0" u="none" strike="noStrike" cap="none">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Title and Map">
    <p:spTree>
      <p:nvGrpSpPr>
        <p:cNvPr id="1" name="Shape 408"/>
        <p:cNvGrpSpPr/>
        <p:nvPr/>
      </p:nvGrpSpPr>
      <p:grpSpPr>
        <a:xfrm>
          <a:off x="0" y="0"/>
          <a:ext cx="0" cy="0"/>
          <a:chOff x="0" y="0"/>
          <a:chExt cx="0" cy="0"/>
        </a:xfrm>
      </p:grpSpPr>
      <p:sp>
        <p:nvSpPr>
          <p:cNvPr id="409" name="Shape 409"/>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410" name="Shape 410"/>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b="0" i="0" u="none" strike="noStrike" cap="none">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411" name="Shape 411"/>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b="0" i="0" u="none" strike="noStrike" cap="none">
                <a:solidFill>
                  <a:schemeClr val="dk2"/>
                </a:solidFill>
                <a:latin typeface="Arial"/>
                <a:ea typeface="Arial"/>
                <a:cs typeface="Arial"/>
                <a:sym typeface="Arial"/>
              </a:rPr>
              <a:t>‹#›</a:t>
            </a:fld>
            <a:endParaRPr lang="en-US" sz="800" b="0" i="0" u="none" strike="noStrike" cap="none">
              <a:solidFill>
                <a:schemeClr val="dk2"/>
              </a:solidFill>
              <a:latin typeface="Arial"/>
              <a:ea typeface="Arial"/>
              <a:cs typeface="Arial"/>
              <a:sym typeface="Arial"/>
            </a:endParaRPr>
          </a:p>
        </p:txBody>
      </p:sp>
      <p:pic>
        <p:nvPicPr>
          <p:cNvPr id="412" name="Shape 412"/>
          <p:cNvPicPr preferRelativeResize="0"/>
          <p:nvPr/>
        </p:nvPicPr>
        <p:blipFill rotWithShape="1">
          <a:blip r:embed="rId2">
            <a:alphaModFix/>
          </a:blip>
          <a:srcRect/>
          <a:stretch/>
        </p:blipFill>
        <p:spPr>
          <a:xfrm>
            <a:off x="1524378" y="1143189"/>
            <a:ext cx="9143242" cy="4571621"/>
          </a:xfrm>
          <a:prstGeom prst="rect">
            <a:avLst/>
          </a:prstGeom>
          <a:noFill/>
          <a:ln>
            <a:noFill/>
          </a:ln>
        </p:spPr>
      </p:pic>
    </p:spTree>
  </p:cSld>
  <p:clrMapOvr>
    <a:masterClrMapping/>
  </p:clrMapOvr>
  <p:transition>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Chart with Caption">
    <p:spTree>
      <p:nvGrpSpPr>
        <p:cNvPr id="1" name="Shape 413"/>
        <p:cNvGrpSpPr/>
        <p:nvPr/>
      </p:nvGrpSpPr>
      <p:grpSpPr>
        <a:xfrm>
          <a:off x="0" y="0"/>
          <a:ext cx="0" cy="0"/>
          <a:chOff x="0" y="0"/>
          <a:chExt cx="0" cy="0"/>
        </a:xfrm>
      </p:grpSpPr>
      <p:sp>
        <p:nvSpPr>
          <p:cNvPr id="414" name="Shape 414"/>
          <p:cNvSpPr txBox="1">
            <a:spLocks noGrp="1"/>
          </p:cNvSpPr>
          <p:nvPr>
            <p:ph type="body" idx="1"/>
          </p:nvPr>
        </p:nvSpPr>
        <p:spPr>
          <a:xfrm>
            <a:off x="1219200" y="1280160"/>
            <a:ext cx="9753600" cy="5029200"/>
          </a:xfrm>
          <a:prstGeom prst="rect">
            <a:avLst/>
          </a:prstGeom>
          <a:noFill/>
          <a:ln>
            <a:noFill/>
          </a:ln>
        </p:spPr>
        <p:txBody>
          <a:bodyPr wrap="square" lIns="91425" tIns="91425" rIns="91425" bIns="91425" anchor="t" anchorCtr="0"/>
          <a:lstStyle>
            <a:lvl1pPr marL="233362" marR="0" lvl="0" indent="-80962" algn="l" rtl="0">
              <a:lnSpc>
                <a:spcPct val="100000"/>
              </a:lnSpc>
              <a:spcBef>
                <a:spcPts val="1800"/>
              </a:spcBef>
              <a:spcAft>
                <a:spcPts val="600"/>
              </a:spcAft>
              <a:buClr>
                <a:srgbClr val="A5A5AA"/>
              </a:buClr>
              <a:buSzPts val="2400"/>
              <a:buFont typeface="Noto Sans Symbols"/>
              <a:buChar char="•"/>
              <a:defRPr sz="2400" b="0" i="0" u="none" strike="noStrike" cap="none">
                <a:solidFill>
                  <a:schemeClr val="dk1"/>
                </a:solidFill>
                <a:latin typeface="Arial"/>
                <a:ea typeface="Arial"/>
                <a:cs typeface="Arial"/>
                <a:sym typeface="Arial"/>
              </a:defRPr>
            </a:lvl1pPr>
            <a:lvl2pPr marL="515937"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2"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2" marR="0" lvl="3" indent="-111442"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2"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415" name="Shape 415"/>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416" name="Shape 416"/>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b="0" i="0" u="none" strike="noStrike" cap="none">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417" name="Shape 417"/>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b="0" i="0" u="none" strike="noStrike" cap="none">
                <a:solidFill>
                  <a:schemeClr val="dk2"/>
                </a:solidFill>
                <a:latin typeface="Arial"/>
                <a:ea typeface="Arial"/>
                <a:cs typeface="Arial"/>
                <a:sym typeface="Arial"/>
              </a:rPr>
              <a:t>‹#›</a:t>
            </a:fld>
            <a:endParaRPr lang="en-US" sz="800" b="0" i="0" u="none" strike="noStrike" cap="none">
              <a:solidFill>
                <a:schemeClr val="dk2"/>
              </a:solidFill>
              <a:latin typeface="Arial"/>
              <a:ea typeface="Arial"/>
              <a:cs typeface="Arial"/>
              <a:sym typeface="Arial"/>
            </a:endParaRPr>
          </a:p>
        </p:txBody>
      </p:sp>
      <p:sp>
        <p:nvSpPr>
          <p:cNvPr id="418" name="Shape 418"/>
          <p:cNvSpPr txBox="1">
            <a:spLocks noGrp="1"/>
          </p:cNvSpPr>
          <p:nvPr>
            <p:ph type="body" idx="2"/>
          </p:nvPr>
        </p:nvSpPr>
        <p:spPr>
          <a:xfrm>
            <a:off x="304800" y="640080"/>
            <a:ext cx="11582400" cy="274200"/>
          </a:xfrm>
          <a:prstGeom prst="rect">
            <a:avLst/>
          </a:prstGeom>
          <a:noFill/>
          <a:ln>
            <a:noFill/>
          </a:ln>
        </p:spPr>
        <p:txBody>
          <a:bodyPr wrap="square" lIns="91425" tIns="91425" rIns="91425" bIns="91425" anchor="t" anchorCtr="0"/>
          <a:lstStyle>
            <a:lvl1pPr marL="174625" marR="0" lvl="0" indent="-174625" algn="l" rtl="0">
              <a:lnSpc>
                <a:spcPct val="100000"/>
              </a:lnSpc>
              <a:spcBef>
                <a:spcPts val="1800"/>
              </a:spcBef>
              <a:spcAft>
                <a:spcPts val="600"/>
              </a:spcAft>
              <a:buClr>
                <a:srgbClr val="A5A5AA"/>
              </a:buClr>
              <a:buSzPts val="1800"/>
              <a:buFont typeface="Noto Sans Symbols"/>
              <a:buNone/>
              <a:defRPr sz="1800" b="0" i="0" u="none" strike="noStrike" cap="none">
                <a:solidFill>
                  <a:schemeClr val="dk2"/>
                </a:solidFill>
                <a:latin typeface="Arial"/>
                <a:ea typeface="Arial"/>
                <a:cs typeface="Arial"/>
                <a:sym typeface="Arial"/>
              </a:defRPr>
            </a:lvl1pPr>
            <a:lvl2pPr marL="515937"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2"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2" marR="0" lvl="3" indent="-111442"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2"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419"/>
        <p:cNvGrpSpPr/>
        <p:nvPr/>
      </p:nvGrpSpPr>
      <p:grpSpPr>
        <a:xfrm>
          <a:off x="0" y="0"/>
          <a:ext cx="0" cy="0"/>
          <a:chOff x="0" y="0"/>
          <a:chExt cx="0" cy="0"/>
        </a:xfrm>
      </p:grpSpPr>
      <p:sp>
        <p:nvSpPr>
          <p:cNvPr id="420" name="Shape 420"/>
          <p:cNvSpPr>
            <a:spLocks noGrp="1"/>
          </p:cNvSpPr>
          <p:nvPr>
            <p:ph type="pic" idx="2"/>
          </p:nvPr>
        </p:nvSpPr>
        <p:spPr>
          <a:xfrm>
            <a:off x="1219200" y="822960"/>
            <a:ext cx="9753600" cy="4114800"/>
          </a:xfrm>
          <a:prstGeom prst="rect">
            <a:avLst/>
          </a:prstGeom>
          <a:noFill/>
          <a:ln>
            <a:noFill/>
          </a:ln>
        </p:spPr>
        <p:txBody>
          <a:bodyPr wrap="square" lIns="91425" tIns="91425" rIns="91425" bIns="91425" anchor="t" anchorCtr="0"/>
          <a:lstStyle>
            <a:lvl1pPr marL="0" marR="0" lvl="0" indent="0" algn="l" rtl="0">
              <a:lnSpc>
                <a:spcPct val="100000"/>
              </a:lnSpc>
              <a:spcBef>
                <a:spcPts val="1800"/>
              </a:spcBef>
              <a:spcAft>
                <a:spcPts val="600"/>
              </a:spcAft>
              <a:buClr>
                <a:srgbClr val="A5A5AA"/>
              </a:buClr>
              <a:buSzPts val="3200"/>
              <a:buFont typeface="Noto Sans Symbols"/>
              <a:buNone/>
              <a:defRPr sz="3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600"/>
              </a:spcAft>
              <a:buClr>
                <a:schemeClr val="accent2"/>
              </a:buClr>
              <a:buSzPts val="2520"/>
              <a:buFont typeface="Arimo"/>
              <a:buNone/>
              <a:defRPr sz="2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600"/>
              </a:spcAft>
              <a:buClr>
                <a:schemeClr val="accent6"/>
              </a:buClr>
              <a:buSzPts val="1920"/>
              <a:buFont typeface="Noto Sans Symbols"/>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600"/>
              </a:spcAft>
              <a:buClr>
                <a:schemeClr val="accent5"/>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600"/>
              </a:spcAft>
              <a:buClr>
                <a:schemeClr val="accent4"/>
              </a:buClr>
              <a:buSzPts val="16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21" name="Shape 421"/>
          <p:cNvSpPr txBox="1">
            <a:spLocks noGrp="1"/>
          </p:cNvSpPr>
          <p:nvPr>
            <p:ph type="body" idx="1"/>
          </p:nvPr>
        </p:nvSpPr>
        <p:spPr>
          <a:xfrm>
            <a:off x="1219200" y="5394960"/>
            <a:ext cx="9753600" cy="914400"/>
          </a:xfrm>
          <a:prstGeom prst="rect">
            <a:avLst/>
          </a:prstGeom>
          <a:noFill/>
          <a:ln>
            <a:noFill/>
          </a:ln>
        </p:spPr>
        <p:txBody>
          <a:bodyPr wrap="square" lIns="91425" tIns="91425" rIns="91425" bIns="91425" anchor="t" anchorCtr="0"/>
          <a:lstStyle>
            <a:lvl1pPr marL="0" marR="0" lvl="0" indent="0" algn="l" rtl="0">
              <a:lnSpc>
                <a:spcPct val="100000"/>
              </a:lnSpc>
              <a:spcBef>
                <a:spcPts val="1800"/>
              </a:spcBef>
              <a:spcAft>
                <a:spcPts val="600"/>
              </a:spcAft>
              <a:buClr>
                <a:srgbClr val="A5A5AA"/>
              </a:buClr>
              <a:buSzPts val="1800"/>
              <a:buFont typeface="Noto Sans Symbols"/>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600"/>
              </a:spcAft>
              <a:buClr>
                <a:schemeClr val="accent2"/>
              </a:buClr>
              <a:buSzPts val="1080"/>
              <a:buFont typeface="Arimo"/>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600"/>
              </a:spcAft>
              <a:buClr>
                <a:schemeClr val="accent6"/>
              </a:buClr>
              <a:buSzPts val="800"/>
              <a:buFont typeface="Noto Sans Symbols"/>
              <a:buNone/>
              <a:defRPr sz="10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600"/>
              </a:spcAft>
              <a:buClr>
                <a:schemeClr val="accent5"/>
              </a:buClr>
              <a:buSzPts val="630"/>
              <a:buFont typeface="Arial"/>
              <a:buNone/>
              <a:defRPr sz="9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600"/>
              </a:spcAft>
              <a:buClr>
                <a:schemeClr val="accent4"/>
              </a:buClr>
              <a:buSzPts val="720"/>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422" name="Shape 422"/>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423" name="Shape 423"/>
          <p:cNvSpPr txBox="1">
            <a:spLocks noGrp="1"/>
          </p:cNvSpPr>
          <p:nvPr>
            <p:ph type="body" idx="3"/>
          </p:nvPr>
        </p:nvSpPr>
        <p:spPr>
          <a:xfrm>
            <a:off x="1219200" y="5029200"/>
            <a:ext cx="9753600" cy="274200"/>
          </a:xfrm>
          <a:prstGeom prst="rect">
            <a:avLst/>
          </a:prstGeom>
          <a:noFill/>
          <a:ln>
            <a:noFill/>
          </a:ln>
        </p:spPr>
        <p:txBody>
          <a:bodyPr wrap="square" lIns="91425" tIns="91425" rIns="91425" bIns="91425" anchor="t" anchorCtr="0"/>
          <a:lstStyle>
            <a:lvl1pPr marL="233362" marR="0" lvl="0" indent="-119062" algn="l" rtl="0">
              <a:lnSpc>
                <a:spcPct val="100000"/>
              </a:lnSpc>
              <a:spcBef>
                <a:spcPts val="1800"/>
              </a:spcBef>
              <a:spcAft>
                <a:spcPts val="600"/>
              </a:spcAft>
              <a:buClr>
                <a:srgbClr val="A5A5AA"/>
              </a:buClr>
              <a:buSzPts val="1800"/>
              <a:buFont typeface="Noto Sans Symbols"/>
              <a:buChar char="•"/>
              <a:defRPr sz="1800" b="0" i="0" u="none" strike="noStrike" cap="none">
                <a:solidFill>
                  <a:srgbClr val="A5A5AA"/>
                </a:solidFill>
                <a:latin typeface="Arial"/>
                <a:ea typeface="Arial"/>
                <a:cs typeface="Arial"/>
                <a:sym typeface="Arial"/>
              </a:defRPr>
            </a:lvl1pPr>
            <a:lvl2pPr marL="515937"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2"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2" marR="0" lvl="3" indent="-111442"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2"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424" name="Shape 424"/>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b="0" i="0" u="none" strike="noStrike" cap="none">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425" name="Shape 425"/>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b="0" i="0" u="none" strike="noStrike" cap="none">
                <a:solidFill>
                  <a:schemeClr val="dk2"/>
                </a:solidFill>
                <a:latin typeface="Arial"/>
                <a:ea typeface="Arial"/>
                <a:cs typeface="Arial"/>
                <a:sym typeface="Arial"/>
              </a:rPr>
              <a:t>‹#›</a:t>
            </a:fld>
            <a:endParaRPr lang="en-US" sz="800" b="0" i="0" u="none" strike="noStrike" cap="none">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Animated Logo">
    <p:bg>
      <p:bgPr>
        <a:solidFill>
          <a:schemeClr val="lt1"/>
        </a:solidFill>
        <a:effectLst/>
      </p:bgPr>
    </p:bg>
    <p:spTree>
      <p:nvGrpSpPr>
        <p:cNvPr id="1" name="Shape 42"/>
        <p:cNvGrpSpPr/>
        <p:nvPr/>
      </p:nvGrpSpPr>
      <p:grpSpPr>
        <a:xfrm>
          <a:off x="0" y="0"/>
          <a:ext cx="0" cy="0"/>
          <a:chOff x="0" y="0"/>
          <a:chExt cx="0" cy="0"/>
        </a:xfrm>
      </p:grpSpPr>
      <p:sp>
        <p:nvSpPr>
          <p:cNvPr id="43" name="Shape 43"/>
          <p:cNvSpPr txBox="1">
            <a:spLocks noGrp="1"/>
          </p:cNvSpPr>
          <p:nvPr>
            <p:ph type="ftr" idx="11"/>
          </p:nvPr>
        </p:nvSpPr>
        <p:spPr>
          <a:xfrm>
            <a:off x="3048000" y="6565392"/>
            <a:ext cx="6096000" cy="13716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10668001" y="6565392"/>
            <a:ext cx="1219201" cy="13716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latin typeface="Arial"/>
                <a:ea typeface="Arial"/>
                <a:cs typeface="Arial"/>
                <a:sym typeface="Arial"/>
              </a:rPr>
              <a:t>‹#›</a:t>
            </a:fld>
            <a:endParaRPr lang="en-US" sz="800">
              <a:latin typeface="Arial"/>
              <a:ea typeface="Arial"/>
              <a:cs typeface="Arial"/>
              <a:sym typeface="Arial"/>
            </a:endParaRPr>
          </a:p>
        </p:txBody>
      </p:sp>
      <p:sp>
        <p:nvSpPr>
          <p:cNvPr id="45" name="Shape 45"/>
          <p:cNvSpPr/>
          <p:nvPr/>
        </p:nvSpPr>
        <p:spPr>
          <a:xfrm flipH="1">
            <a:off x="2803364" y="3419856"/>
            <a:ext cx="6867144" cy="3438144"/>
          </a:xfrm>
          <a:prstGeom prst="triangle">
            <a:avLst>
              <a:gd name="adj" fmla="val 50000"/>
            </a:avLst>
          </a:prstGeom>
          <a:solidFill>
            <a:srgbClr val="006446"/>
          </a:solid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46" name="Shape 46"/>
          <p:cNvSpPr/>
          <p:nvPr/>
        </p:nvSpPr>
        <p:spPr>
          <a:xfrm rot="-5400000" flipH="1">
            <a:off x="3041902" y="233474"/>
            <a:ext cx="12204194" cy="6096001"/>
          </a:xfrm>
          <a:prstGeom prst="triangle">
            <a:avLst>
              <a:gd name="adj" fmla="val 50000"/>
            </a:avLst>
          </a:prstGeom>
          <a:solidFill>
            <a:srgbClr val="008A44"/>
          </a:solid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47" name="Shape 47"/>
          <p:cNvSpPr/>
          <p:nvPr/>
        </p:nvSpPr>
        <p:spPr>
          <a:xfrm rot="10800000" flipH="1">
            <a:off x="2512347" y="1"/>
            <a:ext cx="6867144" cy="3438144"/>
          </a:xfrm>
          <a:prstGeom prst="triangle">
            <a:avLst>
              <a:gd name="adj" fmla="val 50000"/>
            </a:avLst>
          </a:prstGeom>
          <a:solidFill>
            <a:srgbClr val="00C425"/>
          </a:solid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48" name="Shape 48"/>
          <p:cNvSpPr/>
          <p:nvPr/>
        </p:nvSpPr>
        <p:spPr>
          <a:xfrm rot="5400000" flipH="1">
            <a:off x="-3063251" y="535662"/>
            <a:ext cx="12222502" cy="6096000"/>
          </a:xfrm>
          <a:prstGeom prst="triangle">
            <a:avLst>
              <a:gd name="adj" fmla="val 50000"/>
            </a:avLst>
          </a:prstGeom>
          <a:solidFill>
            <a:schemeClr val="accent1"/>
          </a:solid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49" name="Shape 49"/>
          <p:cNvSpPr/>
          <p:nvPr/>
        </p:nvSpPr>
        <p:spPr>
          <a:xfrm>
            <a:off x="1" y="0"/>
            <a:ext cx="5729859" cy="6858000"/>
          </a:xfrm>
          <a:prstGeom prst="rect">
            <a:avLst/>
          </a:pr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50" name="Shape 50"/>
          <p:cNvSpPr/>
          <p:nvPr/>
        </p:nvSpPr>
        <p:spPr>
          <a:xfrm>
            <a:off x="6462141" y="0"/>
            <a:ext cx="5729859" cy="6858000"/>
          </a:xfrm>
          <a:prstGeom prst="rect">
            <a:avLst/>
          </a:pr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51" name="Shape 51"/>
          <p:cNvSpPr/>
          <p:nvPr/>
        </p:nvSpPr>
        <p:spPr>
          <a:xfrm>
            <a:off x="0" y="-2820624"/>
            <a:ext cx="12192000" cy="5878890"/>
          </a:xfrm>
          <a:prstGeom prst="rect">
            <a:avLst/>
          </a:pr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52" name="Shape 52"/>
          <p:cNvSpPr/>
          <p:nvPr/>
        </p:nvSpPr>
        <p:spPr>
          <a:xfrm>
            <a:off x="0" y="3799736"/>
            <a:ext cx="12192000" cy="5895179"/>
          </a:xfrm>
          <a:prstGeom prst="rect">
            <a:avLst/>
          </a:pr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53" name="Shape 53"/>
          <p:cNvSpPr/>
          <p:nvPr/>
        </p:nvSpPr>
        <p:spPr>
          <a:xfrm>
            <a:off x="5638800" y="2971800"/>
            <a:ext cx="914400" cy="914400"/>
          </a:xfrm>
          <a:prstGeom prst="rect">
            <a:avLst/>
          </a:pr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54" name="Shape 54"/>
          <p:cNvSpPr/>
          <p:nvPr/>
        </p:nvSpPr>
        <p:spPr>
          <a:xfrm>
            <a:off x="5358607" y="3149598"/>
            <a:ext cx="2514600" cy="512761"/>
          </a:xfrm>
          <a:custGeom>
            <a:avLst/>
            <a:gdLst/>
            <a:ahLst/>
            <a:cxnLst/>
            <a:rect l="0" t="0" r="0" b="0"/>
            <a:pathLst>
              <a:path w="120000" h="120000" extrusionOk="0">
                <a:moveTo>
                  <a:pt x="120000" y="48394"/>
                </a:moveTo>
                <a:cubicBezTo>
                  <a:pt x="113830" y="76156"/>
                  <a:pt x="113830" y="76156"/>
                  <a:pt x="113830" y="76156"/>
                </a:cubicBezTo>
                <a:cubicBezTo>
                  <a:pt x="120000" y="103919"/>
                  <a:pt x="120000" y="103919"/>
                  <a:pt x="120000" y="103919"/>
                </a:cubicBezTo>
                <a:cubicBezTo>
                  <a:pt x="120000" y="120000"/>
                  <a:pt x="120000" y="120000"/>
                  <a:pt x="120000" y="120000"/>
                </a:cubicBezTo>
                <a:cubicBezTo>
                  <a:pt x="119784" y="120000"/>
                  <a:pt x="119784" y="120000"/>
                  <a:pt x="119784" y="120000"/>
                </a:cubicBezTo>
                <a:cubicBezTo>
                  <a:pt x="110622" y="79039"/>
                  <a:pt x="110622" y="79039"/>
                  <a:pt x="110622" y="79039"/>
                </a:cubicBezTo>
                <a:cubicBezTo>
                  <a:pt x="110622" y="118027"/>
                  <a:pt x="110622" y="118027"/>
                  <a:pt x="110622" y="118027"/>
                </a:cubicBezTo>
                <a:cubicBezTo>
                  <a:pt x="107969" y="118027"/>
                  <a:pt x="107969" y="118027"/>
                  <a:pt x="107969" y="118027"/>
                </a:cubicBezTo>
                <a:cubicBezTo>
                  <a:pt x="107969" y="0"/>
                  <a:pt x="107969" y="0"/>
                  <a:pt x="107969" y="0"/>
                </a:cubicBezTo>
                <a:cubicBezTo>
                  <a:pt x="110622" y="0"/>
                  <a:pt x="110622" y="0"/>
                  <a:pt x="110622" y="0"/>
                </a:cubicBezTo>
                <a:cubicBezTo>
                  <a:pt x="110622" y="73729"/>
                  <a:pt x="110622" y="73729"/>
                  <a:pt x="110622" y="73729"/>
                </a:cubicBezTo>
                <a:cubicBezTo>
                  <a:pt x="119753" y="32768"/>
                  <a:pt x="119753" y="32768"/>
                  <a:pt x="119753" y="32768"/>
                </a:cubicBezTo>
                <a:cubicBezTo>
                  <a:pt x="120000" y="32768"/>
                  <a:pt x="120000" y="32768"/>
                  <a:pt x="120000" y="32768"/>
                </a:cubicBezTo>
                <a:lnTo>
                  <a:pt x="120000" y="48394"/>
                </a:lnTo>
                <a:close/>
                <a:moveTo>
                  <a:pt x="0" y="118027"/>
                </a:moveTo>
                <a:cubicBezTo>
                  <a:pt x="13573" y="118027"/>
                  <a:pt x="13573" y="118027"/>
                  <a:pt x="13573" y="118027"/>
                </a:cubicBezTo>
                <a:cubicBezTo>
                  <a:pt x="13573" y="104829"/>
                  <a:pt x="13573" y="104829"/>
                  <a:pt x="13573" y="104829"/>
                </a:cubicBezTo>
                <a:cubicBezTo>
                  <a:pt x="2776" y="104829"/>
                  <a:pt x="2776" y="104829"/>
                  <a:pt x="2776" y="104829"/>
                </a:cubicBezTo>
                <a:cubicBezTo>
                  <a:pt x="2776" y="3944"/>
                  <a:pt x="2776" y="3944"/>
                  <a:pt x="2776" y="3944"/>
                </a:cubicBezTo>
                <a:cubicBezTo>
                  <a:pt x="0" y="3944"/>
                  <a:pt x="0" y="3944"/>
                  <a:pt x="0" y="3944"/>
                </a:cubicBezTo>
                <a:lnTo>
                  <a:pt x="0" y="118027"/>
                </a:lnTo>
                <a:close/>
                <a:moveTo>
                  <a:pt x="22951" y="33072"/>
                </a:moveTo>
                <a:cubicBezTo>
                  <a:pt x="18786" y="33072"/>
                  <a:pt x="14992" y="49608"/>
                  <a:pt x="14992" y="76460"/>
                </a:cubicBezTo>
                <a:cubicBezTo>
                  <a:pt x="14992" y="102553"/>
                  <a:pt x="18478" y="119848"/>
                  <a:pt x="23475" y="119848"/>
                </a:cubicBezTo>
                <a:cubicBezTo>
                  <a:pt x="25696" y="119848"/>
                  <a:pt x="27763" y="117117"/>
                  <a:pt x="29614" y="110442"/>
                </a:cubicBezTo>
                <a:cubicBezTo>
                  <a:pt x="29614" y="96333"/>
                  <a:pt x="29614" y="96333"/>
                  <a:pt x="29614" y="96333"/>
                </a:cubicBezTo>
                <a:cubicBezTo>
                  <a:pt x="27670" y="104374"/>
                  <a:pt x="25511" y="107863"/>
                  <a:pt x="23568" y="107863"/>
                </a:cubicBezTo>
                <a:cubicBezTo>
                  <a:pt x="20544" y="107863"/>
                  <a:pt x="17892" y="98609"/>
                  <a:pt x="17645" y="81466"/>
                </a:cubicBezTo>
                <a:cubicBezTo>
                  <a:pt x="30323" y="81466"/>
                  <a:pt x="30323" y="81466"/>
                  <a:pt x="30323" y="81466"/>
                </a:cubicBezTo>
                <a:cubicBezTo>
                  <a:pt x="30354" y="79797"/>
                  <a:pt x="30447" y="76156"/>
                  <a:pt x="30447" y="74791"/>
                </a:cubicBezTo>
                <a:cubicBezTo>
                  <a:pt x="30447" y="47332"/>
                  <a:pt x="27084" y="33072"/>
                  <a:pt x="22951" y="33072"/>
                </a:cubicBezTo>
                <a:close/>
                <a:moveTo>
                  <a:pt x="22982" y="44905"/>
                </a:moveTo>
                <a:cubicBezTo>
                  <a:pt x="25357" y="44905"/>
                  <a:pt x="27732" y="52338"/>
                  <a:pt x="27825" y="70088"/>
                </a:cubicBezTo>
                <a:cubicBezTo>
                  <a:pt x="17645" y="70088"/>
                  <a:pt x="17645" y="70088"/>
                  <a:pt x="17645" y="70088"/>
                </a:cubicBezTo>
                <a:cubicBezTo>
                  <a:pt x="17799" y="56434"/>
                  <a:pt x="19958" y="44905"/>
                  <a:pt x="22982" y="44905"/>
                </a:cubicBezTo>
                <a:close/>
                <a:moveTo>
                  <a:pt x="67650" y="33072"/>
                </a:moveTo>
                <a:cubicBezTo>
                  <a:pt x="65398" y="33072"/>
                  <a:pt x="63763" y="38836"/>
                  <a:pt x="62776" y="47484"/>
                </a:cubicBezTo>
                <a:cubicBezTo>
                  <a:pt x="61974" y="38230"/>
                  <a:pt x="60462" y="33072"/>
                  <a:pt x="58056" y="33072"/>
                </a:cubicBezTo>
                <a:cubicBezTo>
                  <a:pt x="55958" y="33072"/>
                  <a:pt x="54385" y="38988"/>
                  <a:pt x="53521" y="47029"/>
                </a:cubicBezTo>
                <a:cubicBezTo>
                  <a:pt x="53460" y="47029"/>
                  <a:pt x="53460" y="47029"/>
                  <a:pt x="53460" y="47029"/>
                </a:cubicBezTo>
                <a:cubicBezTo>
                  <a:pt x="53151" y="34740"/>
                  <a:pt x="53151" y="34740"/>
                  <a:pt x="53151" y="34740"/>
                </a:cubicBezTo>
                <a:cubicBezTo>
                  <a:pt x="51053" y="34740"/>
                  <a:pt x="51053" y="34740"/>
                  <a:pt x="51053" y="34740"/>
                </a:cubicBezTo>
                <a:cubicBezTo>
                  <a:pt x="51053" y="118027"/>
                  <a:pt x="51053" y="118027"/>
                  <a:pt x="51053" y="118027"/>
                </a:cubicBezTo>
                <a:cubicBezTo>
                  <a:pt x="53737" y="118027"/>
                  <a:pt x="53737" y="118027"/>
                  <a:pt x="53737" y="118027"/>
                </a:cubicBezTo>
                <a:cubicBezTo>
                  <a:pt x="53737" y="65385"/>
                  <a:pt x="53737" y="65385"/>
                  <a:pt x="53737" y="65385"/>
                </a:cubicBezTo>
                <a:cubicBezTo>
                  <a:pt x="53737" y="55221"/>
                  <a:pt x="55033" y="45663"/>
                  <a:pt x="57377" y="45663"/>
                </a:cubicBezTo>
                <a:cubicBezTo>
                  <a:pt x="59691" y="45663"/>
                  <a:pt x="60678" y="52338"/>
                  <a:pt x="60678" y="64323"/>
                </a:cubicBezTo>
                <a:cubicBezTo>
                  <a:pt x="60678" y="118027"/>
                  <a:pt x="60678" y="118027"/>
                  <a:pt x="60678" y="118027"/>
                </a:cubicBezTo>
                <a:cubicBezTo>
                  <a:pt x="63393" y="118027"/>
                  <a:pt x="63393" y="118027"/>
                  <a:pt x="63393" y="118027"/>
                </a:cubicBezTo>
                <a:cubicBezTo>
                  <a:pt x="63393" y="64475"/>
                  <a:pt x="63393" y="64475"/>
                  <a:pt x="63393" y="64475"/>
                </a:cubicBezTo>
                <a:cubicBezTo>
                  <a:pt x="63393" y="54766"/>
                  <a:pt x="64688" y="45663"/>
                  <a:pt x="67002" y="45663"/>
                </a:cubicBezTo>
                <a:cubicBezTo>
                  <a:pt x="69316" y="45663"/>
                  <a:pt x="70303" y="52338"/>
                  <a:pt x="70303" y="64323"/>
                </a:cubicBezTo>
                <a:cubicBezTo>
                  <a:pt x="70303" y="118027"/>
                  <a:pt x="70303" y="118027"/>
                  <a:pt x="70303" y="118027"/>
                </a:cubicBezTo>
                <a:cubicBezTo>
                  <a:pt x="73017" y="118027"/>
                  <a:pt x="73017" y="118027"/>
                  <a:pt x="73017" y="118027"/>
                </a:cubicBezTo>
                <a:cubicBezTo>
                  <a:pt x="73017" y="62503"/>
                  <a:pt x="73017" y="62503"/>
                  <a:pt x="73017" y="62503"/>
                </a:cubicBezTo>
                <a:cubicBezTo>
                  <a:pt x="73017" y="45056"/>
                  <a:pt x="71352" y="33072"/>
                  <a:pt x="67650" y="33072"/>
                </a:cubicBezTo>
                <a:close/>
                <a:moveTo>
                  <a:pt x="83907" y="33072"/>
                </a:moveTo>
                <a:cubicBezTo>
                  <a:pt x="79866" y="33072"/>
                  <a:pt x="76102" y="49759"/>
                  <a:pt x="76102" y="76460"/>
                </a:cubicBezTo>
                <a:cubicBezTo>
                  <a:pt x="76102" y="102857"/>
                  <a:pt x="79866" y="119848"/>
                  <a:pt x="83907" y="119848"/>
                </a:cubicBezTo>
                <a:cubicBezTo>
                  <a:pt x="86437" y="119848"/>
                  <a:pt x="88843" y="113931"/>
                  <a:pt x="90107" y="102402"/>
                </a:cubicBezTo>
                <a:cubicBezTo>
                  <a:pt x="90138" y="102402"/>
                  <a:pt x="90138" y="102402"/>
                  <a:pt x="90138" y="102402"/>
                </a:cubicBezTo>
                <a:cubicBezTo>
                  <a:pt x="90447" y="118027"/>
                  <a:pt x="90447" y="118027"/>
                  <a:pt x="90447" y="118027"/>
                </a:cubicBezTo>
                <a:cubicBezTo>
                  <a:pt x="92668" y="118027"/>
                  <a:pt x="92668" y="118027"/>
                  <a:pt x="92668" y="118027"/>
                </a:cubicBezTo>
                <a:cubicBezTo>
                  <a:pt x="92668" y="34740"/>
                  <a:pt x="92668" y="34740"/>
                  <a:pt x="92668" y="34740"/>
                </a:cubicBezTo>
                <a:cubicBezTo>
                  <a:pt x="90447" y="34740"/>
                  <a:pt x="90447" y="34740"/>
                  <a:pt x="90447" y="34740"/>
                </a:cubicBezTo>
                <a:cubicBezTo>
                  <a:pt x="90138" y="50214"/>
                  <a:pt x="90138" y="50214"/>
                  <a:pt x="90138" y="50214"/>
                </a:cubicBezTo>
                <a:cubicBezTo>
                  <a:pt x="90107" y="50214"/>
                  <a:pt x="90107" y="50214"/>
                  <a:pt x="90107" y="50214"/>
                </a:cubicBezTo>
                <a:cubicBezTo>
                  <a:pt x="88843" y="38836"/>
                  <a:pt x="86437" y="33072"/>
                  <a:pt x="83907" y="33072"/>
                </a:cubicBezTo>
                <a:close/>
                <a:moveTo>
                  <a:pt x="84401" y="45360"/>
                </a:moveTo>
                <a:cubicBezTo>
                  <a:pt x="87609" y="45360"/>
                  <a:pt x="90015" y="57951"/>
                  <a:pt x="90015" y="76308"/>
                </a:cubicBezTo>
                <a:cubicBezTo>
                  <a:pt x="90015" y="94664"/>
                  <a:pt x="87609" y="107408"/>
                  <a:pt x="84401" y="107408"/>
                </a:cubicBezTo>
                <a:cubicBezTo>
                  <a:pt x="81254" y="107408"/>
                  <a:pt x="78786" y="94816"/>
                  <a:pt x="78786" y="76460"/>
                </a:cubicBezTo>
                <a:cubicBezTo>
                  <a:pt x="78786" y="57800"/>
                  <a:pt x="81254" y="45360"/>
                  <a:pt x="84401" y="45360"/>
                </a:cubicBezTo>
                <a:close/>
                <a:moveTo>
                  <a:pt x="104143" y="33830"/>
                </a:moveTo>
                <a:cubicBezTo>
                  <a:pt x="102694" y="33830"/>
                  <a:pt x="100442" y="37168"/>
                  <a:pt x="99300" y="47939"/>
                </a:cubicBezTo>
                <a:cubicBezTo>
                  <a:pt x="99269" y="47939"/>
                  <a:pt x="99269" y="47939"/>
                  <a:pt x="99269" y="47939"/>
                </a:cubicBezTo>
                <a:cubicBezTo>
                  <a:pt x="98992" y="34740"/>
                  <a:pt x="98992" y="34740"/>
                  <a:pt x="98992" y="34740"/>
                </a:cubicBezTo>
                <a:cubicBezTo>
                  <a:pt x="96802" y="34740"/>
                  <a:pt x="96802" y="34740"/>
                  <a:pt x="96802" y="34740"/>
                </a:cubicBezTo>
                <a:cubicBezTo>
                  <a:pt x="96802" y="118027"/>
                  <a:pt x="96802" y="118027"/>
                  <a:pt x="96802" y="118027"/>
                </a:cubicBezTo>
                <a:cubicBezTo>
                  <a:pt x="99516" y="118027"/>
                  <a:pt x="99516" y="118027"/>
                  <a:pt x="99516" y="118027"/>
                </a:cubicBezTo>
                <a:cubicBezTo>
                  <a:pt x="99516" y="70088"/>
                  <a:pt x="99516" y="70088"/>
                  <a:pt x="99516" y="70088"/>
                </a:cubicBezTo>
                <a:cubicBezTo>
                  <a:pt x="99516" y="50670"/>
                  <a:pt x="102694" y="44753"/>
                  <a:pt x="105285" y="47332"/>
                </a:cubicBezTo>
                <a:cubicBezTo>
                  <a:pt x="105285" y="34285"/>
                  <a:pt x="105285" y="34285"/>
                  <a:pt x="105285" y="34285"/>
                </a:cubicBezTo>
                <a:cubicBezTo>
                  <a:pt x="104946" y="33982"/>
                  <a:pt x="104606" y="33830"/>
                  <a:pt x="104143" y="33830"/>
                </a:cubicBezTo>
                <a:close/>
                <a:moveTo>
                  <a:pt x="47568" y="32768"/>
                </a:moveTo>
                <a:cubicBezTo>
                  <a:pt x="47352" y="32768"/>
                  <a:pt x="47352" y="32768"/>
                  <a:pt x="47352" y="32768"/>
                </a:cubicBezTo>
                <a:cubicBezTo>
                  <a:pt x="40287" y="67509"/>
                  <a:pt x="40287" y="67509"/>
                  <a:pt x="40287" y="67509"/>
                </a:cubicBezTo>
                <a:cubicBezTo>
                  <a:pt x="33223" y="32768"/>
                  <a:pt x="33223" y="32768"/>
                  <a:pt x="33223" y="32768"/>
                </a:cubicBezTo>
                <a:cubicBezTo>
                  <a:pt x="33007" y="32768"/>
                  <a:pt x="33007" y="32768"/>
                  <a:pt x="33007" y="32768"/>
                </a:cubicBezTo>
                <a:cubicBezTo>
                  <a:pt x="33007" y="49608"/>
                  <a:pt x="33007" y="49608"/>
                  <a:pt x="33007" y="49608"/>
                </a:cubicBezTo>
                <a:cubicBezTo>
                  <a:pt x="38437" y="76460"/>
                  <a:pt x="38437" y="76460"/>
                  <a:pt x="38437" y="76460"/>
                </a:cubicBezTo>
                <a:cubicBezTo>
                  <a:pt x="33007" y="103008"/>
                  <a:pt x="33007" y="103008"/>
                  <a:pt x="33007" y="103008"/>
                </a:cubicBezTo>
                <a:cubicBezTo>
                  <a:pt x="33007" y="120000"/>
                  <a:pt x="33007" y="120000"/>
                  <a:pt x="33007" y="120000"/>
                </a:cubicBezTo>
                <a:cubicBezTo>
                  <a:pt x="33223" y="120000"/>
                  <a:pt x="33223" y="120000"/>
                  <a:pt x="33223" y="120000"/>
                </a:cubicBezTo>
                <a:cubicBezTo>
                  <a:pt x="40257" y="85107"/>
                  <a:pt x="40257" y="85107"/>
                  <a:pt x="40257" y="85107"/>
                </a:cubicBezTo>
                <a:cubicBezTo>
                  <a:pt x="47352" y="120000"/>
                  <a:pt x="47352" y="120000"/>
                  <a:pt x="47352" y="120000"/>
                </a:cubicBezTo>
                <a:cubicBezTo>
                  <a:pt x="47568" y="120000"/>
                  <a:pt x="47568" y="120000"/>
                  <a:pt x="47568" y="120000"/>
                </a:cubicBezTo>
                <a:cubicBezTo>
                  <a:pt x="47568" y="102857"/>
                  <a:pt x="47568" y="102857"/>
                  <a:pt x="47568" y="102857"/>
                </a:cubicBezTo>
                <a:cubicBezTo>
                  <a:pt x="42077" y="76156"/>
                  <a:pt x="42077" y="76156"/>
                  <a:pt x="42077" y="76156"/>
                </a:cubicBezTo>
                <a:cubicBezTo>
                  <a:pt x="47568" y="49001"/>
                  <a:pt x="47568" y="49001"/>
                  <a:pt x="47568" y="49001"/>
                </a:cubicBezTo>
                <a:lnTo>
                  <a:pt x="47568" y="32768"/>
                </a:lnTo>
                <a:close/>
                <a:moveTo>
                  <a:pt x="115156" y="1213"/>
                </a:moveTo>
                <a:cubicBezTo>
                  <a:pt x="115156" y="0"/>
                  <a:pt x="115156" y="0"/>
                  <a:pt x="115156" y="0"/>
                </a:cubicBezTo>
                <a:cubicBezTo>
                  <a:pt x="117038" y="0"/>
                  <a:pt x="117038" y="0"/>
                  <a:pt x="117038" y="0"/>
                </a:cubicBezTo>
                <a:cubicBezTo>
                  <a:pt x="117038" y="1213"/>
                  <a:pt x="117038" y="1213"/>
                  <a:pt x="117038" y="1213"/>
                </a:cubicBezTo>
                <a:cubicBezTo>
                  <a:pt x="116236" y="1213"/>
                  <a:pt x="116236" y="1213"/>
                  <a:pt x="116236" y="1213"/>
                </a:cubicBezTo>
                <a:cubicBezTo>
                  <a:pt x="116236" y="10619"/>
                  <a:pt x="116236" y="10619"/>
                  <a:pt x="116236" y="10619"/>
                </a:cubicBezTo>
                <a:cubicBezTo>
                  <a:pt x="115958" y="10619"/>
                  <a:pt x="115958" y="10619"/>
                  <a:pt x="115958" y="10619"/>
                </a:cubicBezTo>
                <a:cubicBezTo>
                  <a:pt x="115958" y="1213"/>
                  <a:pt x="115958" y="1213"/>
                  <a:pt x="115958" y="1213"/>
                </a:cubicBezTo>
                <a:lnTo>
                  <a:pt x="115156" y="1213"/>
                </a:lnTo>
                <a:close/>
                <a:moveTo>
                  <a:pt x="117994" y="0"/>
                </a:moveTo>
                <a:cubicBezTo>
                  <a:pt x="118796" y="8950"/>
                  <a:pt x="118796" y="8950"/>
                  <a:pt x="118796" y="8950"/>
                </a:cubicBezTo>
                <a:cubicBezTo>
                  <a:pt x="119598" y="0"/>
                  <a:pt x="119598" y="0"/>
                  <a:pt x="119598" y="0"/>
                </a:cubicBezTo>
                <a:cubicBezTo>
                  <a:pt x="120000" y="0"/>
                  <a:pt x="120000" y="0"/>
                  <a:pt x="120000" y="0"/>
                </a:cubicBezTo>
                <a:cubicBezTo>
                  <a:pt x="120000" y="10619"/>
                  <a:pt x="120000" y="10619"/>
                  <a:pt x="120000" y="10619"/>
                </a:cubicBezTo>
                <a:cubicBezTo>
                  <a:pt x="119722" y="10619"/>
                  <a:pt x="119722" y="10619"/>
                  <a:pt x="119722" y="10619"/>
                </a:cubicBezTo>
                <a:cubicBezTo>
                  <a:pt x="119722" y="1820"/>
                  <a:pt x="119722" y="1820"/>
                  <a:pt x="119722" y="1820"/>
                </a:cubicBezTo>
                <a:cubicBezTo>
                  <a:pt x="119722" y="1820"/>
                  <a:pt x="119722" y="1820"/>
                  <a:pt x="119722" y="1820"/>
                </a:cubicBezTo>
                <a:cubicBezTo>
                  <a:pt x="118920" y="10619"/>
                  <a:pt x="118920" y="10619"/>
                  <a:pt x="118920" y="10619"/>
                </a:cubicBezTo>
                <a:cubicBezTo>
                  <a:pt x="118673" y="10619"/>
                  <a:pt x="118673" y="10619"/>
                  <a:pt x="118673" y="10619"/>
                </a:cubicBezTo>
                <a:cubicBezTo>
                  <a:pt x="117871" y="1820"/>
                  <a:pt x="117871" y="1820"/>
                  <a:pt x="117871" y="1820"/>
                </a:cubicBezTo>
                <a:cubicBezTo>
                  <a:pt x="117871" y="1820"/>
                  <a:pt x="117871" y="1820"/>
                  <a:pt x="117871" y="1820"/>
                </a:cubicBezTo>
                <a:cubicBezTo>
                  <a:pt x="117871" y="10619"/>
                  <a:pt x="117871" y="10619"/>
                  <a:pt x="117871" y="10619"/>
                </a:cubicBezTo>
                <a:cubicBezTo>
                  <a:pt x="117593" y="10619"/>
                  <a:pt x="117593" y="10619"/>
                  <a:pt x="117593" y="10619"/>
                </a:cubicBezTo>
                <a:cubicBezTo>
                  <a:pt x="117593" y="0"/>
                  <a:pt x="117593" y="0"/>
                  <a:pt x="117593" y="0"/>
                </a:cubicBezTo>
                <a:lnTo>
                  <a:pt x="117994" y="0"/>
                </a:lnTo>
                <a:close/>
              </a:path>
            </a:pathLst>
          </a:custGeom>
          <a:solidFill>
            <a:srgbClr val="32323C"/>
          </a:solid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pic>
        <p:nvPicPr>
          <p:cNvPr id="55" name="Shape 55"/>
          <p:cNvPicPr preferRelativeResize="0"/>
          <p:nvPr/>
        </p:nvPicPr>
        <p:blipFill rotWithShape="1">
          <a:blip r:embed="rId2">
            <a:alphaModFix/>
          </a:blip>
          <a:srcRect/>
          <a:stretch/>
        </p:blipFill>
        <p:spPr>
          <a:xfrm>
            <a:off x="457201" y="2971838"/>
            <a:ext cx="9143244" cy="914324"/>
          </a:xfrm>
          <a:prstGeom prst="rect">
            <a:avLst/>
          </a:prstGeom>
          <a:noFill/>
          <a:ln>
            <a:noFill/>
          </a:ln>
        </p:spPr>
      </p:pic>
      <p:grpSp>
        <p:nvGrpSpPr>
          <p:cNvPr id="56" name="Shape 56"/>
          <p:cNvGrpSpPr/>
          <p:nvPr/>
        </p:nvGrpSpPr>
        <p:grpSpPr>
          <a:xfrm>
            <a:off x="4315858" y="3065461"/>
            <a:ext cx="733425" cy="735011"/>
            <a:chOff x="2649" y="1931"/>
            <a:chExt cx="462" cy="463"/>
          </a:xfrm>
        </p:grpSpPr>
        <p:sp>
          <p:nvSpPr>
            <p:cNvPr id="57" name="Shape 57"/>
            <p:cNvSpPr/>
            <p:nvPr/>
          </p:nvSpPr>
          <p:spPr>
            <a:xfrm>
              <a:off x="2880" y="1931"/>
              <a:ext cx="231" cy="372"/>
            </a:xfrm>
            <a:custGeom>
              <a:avLst/>
              <a:gdLst/>
              <a:ahLst/>
              <a:cxnLst/>
              <a:rect l="0" t="0" r="0" b="0"/>
              <a:pathLst>
                <a:path w="120000" h="120000" extrusionOk="0">
                  <a:moveTo>
                    <a:pt x="119999" y="120000"/>
                  </a:moveTo>
                  <a:lnTo>
                    <a:pt x="119999" y="0"/>
                  </a:lnTo>
                  <a:lnTo>
                    <a:pt x="73246" y="0"/>
                  </a:lnTo>
                  <a:lnTo>
                    <a:pt x="0" y="45483"/>
                  </a:lnTo>
                  <a:lnTo>
                    <a:pt x="119999" y="120000"/>
                  </a:lnTo>
                  <a:close/>
                </a:path>
              </a:pathLst>
            </a:custGeom>
            <a:solidFill>
              <a:srgbClr val="008A44"/>
            </a:solid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58" name="Shape 58"/>
            <p:cNvSpPr/>
            <p:nvPr/>
          </p:nvSpPr>
          <p:spPr>
            <a:xfrm>
              <a:off x="2649" y="2022"/>
              <a:ext cx="231" cy="372"/>
            </a:xfrm>
            <a:custGeom>
              <a:avLst/>
              <a:gdLst/>
              <a:ahLst/>
              <a:cxnLst/>
              <a:rect l="0" t="0" r="0" b="0"/>
              <a:pathLst>
                <a:path w="120000" h="120000" extrusionOk="0">
                  <a:moveTo>
                    <a:pt x="0" y="0"/>
                  </a:moveTo>
                  <a:lnTo>
                    <a:pt x="0" y="120000"/>
                  </a:lnTo>
                  <a:lnTo>
                    <a:pt x="47272" y="120000"/>
                  </a:lnTo>
                  <a:lnTo>
                    <a:pt x="119999" y="74516"/>
                  </a:lnTo>
                  <a:lnTo>
                    <a:pt x="0" y="0"/>
                  </a:lnTo>
                  <a:close/>
                </a:path>
              </a:pathLst>
            </a:custGeom>
            <a:solidFill>
              <a:srgbClr val="3AF23A"/>
            </a:solid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59" name="Shape 59"/>
            <p:cNvSpPr/>
            <p:nvPr/>
          </p:nvSpPr>
          <p:spPr>
            <a:xfrm>
              <a:off x="2740" y="2162"/>
              <a:ext cx="371" cy="232"/>
            </a:xfrm>
            <a:custGeom>
              <a:avLst/>
              <a:gdLst/>
              <a:ahLst/>
              <a:cxnLst/>
              <a:rect l="0" t="0" r="0" b="0"/>
              <a:pathLst>
                <a:path w="120000" h="120000" extrusionOk="0">
                  <a:moveTo>
                    <a:pt x="0" y="120000"/>
                  </a:moveTo>
                  <a:lnTo>
                    <a:pt x="119999" y="120000"/>
                  </a:lnTo>
                  <a:lnTo>
                    <a:pt x="119999" y="72931"/>
                  </a:lnTo>
                  <a:lnTo>
                    <a:pt x="74716" y="0"/>
                  </a:lnTo>
                  <a:lnTo>
                    <a:pt x="0" y="120000"/>
                  </a:lnTo>
                  <a:close/>
                </a:path>
              </a:pathLst>
            </a:custGeom>
            <a:solidFill>
              <a:srgbClr val="006446"/>
            </a:solid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60" name="Shape 60"/>
            <p:cNvSpPr/>
            <p:nvPr/>
          </p:nvSpPr>
          <p:spPr>
            <a:xfrm>
              <a:off x="2649" y="1931"/>
              <a:ext cx="372" cy="231"/>
            </a:xfrm>
            <a:custGeom>
              <a:avLst/>
              <a:gdLst/>
              <a:ahLst/>
              <a:cxnLst/>
              <a:rect l="0" t="0" r="0" b="0"/>
              <a:pathLst>
                <a:path w="120000" h="120000" extrusionOk="0">
                  <a:moveTo>
                    <a:pt x="120000" y="0"/>
                  </a:moveTo>
                  <a:lnTo>
                    <a:pt x="0" y="0"/>
                  </a:lnTo>
                  <a:lnTo>
                    <a:pt x="0" y="47272"/>
                  </a:lnTo>
                  <a:lnTo>
                    <a:pt x="45483" y="119999"/>
                  </a:lnTo>
                  <a:lnTo>
                    <a:pt x="120000" y="0"/>
                  </a:lnTo>
                  <a:close/>
                </a:path>
              </a:pathLst>
            </a:custGeom>
            <a:solidFill>
              <a:srgbClr val="00C425"/>
            </a:solid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grpSp>
      <p:sp>
        <p:nvSpPr>
          <p:cNvPr id="61" name="Shape 61"/>
          <p:cNvSpPr/>
          <p:nvPr/>
        </p:nvSpPr>
        <p:spPr>
          <a:xfrm>
            <a:off x="5358607" y="3149598"/>
            <a:ext cx="2514600" cy="512761"/>
          </a:xfrm>
          <a:custGeom>
            <a:avLst/>
            <a:gdLst/>
            <a:ahLst/>
            <a:cxnLst/>
            <a:rect l="0" t="0" r="0" b="0"/>
            <a:pathLst>
              <a:path w="120000" h="120000" extrusionOk="0">
                <a:moveTo>
                  <a:pt x="120000" y="48394"/>
                </a:moveTo>
                <a:cubicBezTo>
                  <a:pt x="113830" y="76156"/>
                  <a:pt x="113830" y="76156"/>
                  <a:pt x="113830" y="76156"/>
                </a:cubicBezTo>
                <a:cubicBezTo>
                  <a:pt x="120000" y="103919"/>
                  <a:pt x="120000" y="103919"/>
                  <a:pt x="120000" y="103919"/>
                </a:cubicBezTo>
                <a:cubicBezTo>
                  <a:pt x="120000" y="120000"/>
                  <a:pt x="120000" y="120000"/>
                  <a:pt x="120000" y="120000"/>
                </a:cubicBezTo>
                <a:cubicBezTo>
                  <a:pt x="119784" y="120000"/>
                  <a:pt x="119784" y="120000"/>
                  <a:pt x="119784" y="120000"/>
                </a:cubicBezTo>
                <a:cubicBezTo>
                  <a:pt x="110622" y="79039"/>
                  <a:pt x="110622" y="79039"/>
                  <a:pt x="110622" y="79039"/>
                </a:cubicBezTo>
                <a:cubicBezTo>
                  <a:pt x="110622" y="118027"/>
                  <a:pt x="110622" y="118027"/>
                  <a:pt x="110622" y="118027"/>
                </a:cubicBezTo>
                <a:cubicBezTo>
                  <a:pt x="107969" y="118027"/>
                  <a:pt x="107969" y="118027"/>
                  <a:pt x="107969" y="118027"/>
                </a:cubicBezTo>
                <a:cubicBezTo>
                  <a:pt x="107969" y="0"/>
                  <a:pt x="107969" y="0"/>
                  <a:pt x="107969" y="0"/>
                </a:cubicBezTo>
                <a:cubicBezTo>
                  <a:pt x="110622" y="0"/>
                  <a:pt x="110622" y="0"/>
                  <a:pt x="110622" y="0"/>
                </a:cubicBezTo>
                <a:cubicBezTo>
                  <a:pt x="110622" y="73729"/>
                  <a:pt x="110622" y="73729"/>
                  <a:pt x="110622" y="73729"/>
                </a:cubicBezTo>
                <a:cubicBezTo>
                  <a:pt x="119753" y="32768"/>
                  <a:pt x="119753" y="32768"/>
                  <a:pt x="119753" y="32768"/>
                </a:cubicBezTo>
                <a:cubicBezTo>
                  <a:pt x="120000" y="32768"/>
                  <a:pt x="120000" y="32768"/>
                  <a:pt x="120000" y="32768"/>
                </a:cubicBezTo>
                <a:lnTo>
                  <a:pt x="120000" y="48394"/>
                </a:lnTo>
                <a:close/>
                <a:moveTo>
                  <a:pt x="0" y="118027"/>
                </a:moveTo>
                <a:cubicBezTo>
                  <a:pt x="13573" y="118027"/>
                  <a:pt x="13573" y="118027"/>
                  <a:pt x="13573" y="118027"/>
                </a:cubicBezTo>
                <a:cubicBezTo>
                  <a:pt x="13573" y="104829"/>
                  <a:pt x="13573" y="104829"/>
                  <a:pt x="13573" y="104829"/>
                </a:cubicBezTo>
                <a:cubicBezTo>
                  <a:pt x="2776" y="104829"/>
                  <a:pt x="2776" y="104829"/>
                  <a:pt x="2776" y="104829"/>
                </a:cubicBezTo>
                <a:cubicBezTo>
                  <a:pt x="2776" y="3944"/>
                  <a:pt x="2776" y="3944"/>
                  <a:pt x="2776" y="3944"/>
                </a:cubicBezTo>
                <a:cubicBezTo>
                  <a:pt x="0" y="3944"/>
                  <a:pt x="0" y="3944"/>
                  <a:pt x="0" y="3944"/>
                </a:cubicBezTo>
                <a:lnTo>
                  <a:pt x="0" y="118027"/>
                </a:lnTo>
                <a:close/>
                <a:moveTo>
                  <a:pt x="22951" y="33072"/>
                </a:moveTo>
                <a:cubicBezTo>
                  <a:pt x="18786" y="33072"/>
                  <a:pt x="14992" y="49608"/>
                  <a:pt x="14992" y="76460"/>
                </a:cubicBezTo>
                <a:cubicBezTo>
                  <a:pt x="14992" y="102553"/>
                  <a:pt x="18478" y="119848"/>
                  <a:pt x="23475" y="119848"/>
                </a:cubicBezTo>
                <a:cubicBezTo>
                  <a:pt x="25696" y="119848"/>
                  <a:pt x="27763" y="117117"/>
                  <a:pt x="29614" y="110442"/>
                </a:cubicBezTo>
                <a:cubicBezTo>
                  <a:pt x="29614" y="96333"/>
                  <a:pt x="29614" y="96333"/>
                  <a:pt x="29614" y="96333"/>
                </a:cubicBezTo>
                <a:cubicBezTo>
                  <a:pt x="27670" y="104374"/>
                  <a:pt x="25511" y="107863"/>
                  <a:pt x="23568" y="107863"/>
                </a:cubicBezTo>
                <a:cubicBezTo>
                  <a:pt x="20544" y="107863"/>
                  <a:pt x="17892" y="98609"/>
                  <a:pt x="17645" y="81466"/>
                </a:cubicBezTo>
                <a:cubicBezTo>
                  <a:pt x="30323" y="81466"/>
                  <a:pt x="30323" y="81466"/>
                  <a:pt x="30323" y="81466"/>
                </a:cubicBezTo>
                <a:cubicBezTo>
                  <a:pt x="30354" y="79797"/>
                  <a:pt x="30447" y="76156"/>
                  <a:pt x="30447" y="74791"/>
                </a:cubicBezTo>
                <a:cubicBezTo>
                  <a:pt x="30447" y="47332"/>
                  <a:pt x="27084" y="33072"/>
                  <a:pt x="22951" y="33072"/>
                </a:cubicBezTo>
                <a:close/>
                <a:moveTo>
                  <a:pt x="22982" y="44905"/>
                </a:moveTo>
                <a:cubicBezTo>
                  <a:pt x="25357" y="44905"/>
                  <a:pt x="27732" y="52338"/>
                  <a:pt x="27825" y="70088"/>
                </a:cubicBezTo>
                <a:cubicBezTo>
                  <a:pt x="17645" y="70088"/>
                  <a:pt x="17645" y="70088"/>
                  <a:pt x="17645" y="70088"/>
                </a:cubicBezTo>
                <a:cubicBezTo>
                  <a:pt x="17799" y="56434"/>
                  <a:pt x="19958" y="44905"/>
                  <a:pt x="22982" y="44905"/>
                </a:cubicBezTo>
                <a:close/>
                <a:moveTo>
                  <a:pt x="67650" y="33072"/>
                </a:moveTo>
                <a:cubicBezTo>
                  <a:pt x="65398" y="33072"/>
                  <a:pt x="63763" y="38836"/>
                  <a:pt x="62776" y="47484"/>
                </a:cubicBezTo>
                <a:cubicBezTo>
                  <a:pt x="61974" y="38230"/>
                  <a:pt x="60462" y="33072"/>
                  <a:pt x="58056" y="33072"/>
                </a:cubicBezTo>
                <a:cubicBezTo>
                  <a:pt x="55958" y="33072"/>
                  <a:pt x="54385" y="38988"/>
                  <a:pt x="53521" y="47029"/>
                </a:cubicBezTo>
                <a:cubicBezTo>
                  <a:pt x="53460" y="47029"/>
                  <a:pt x="53460" y="47029"/>
                  <a:pt x="53460" y="47029"/>
                </a:cubicBezTo>
                <a:cubicBezTo>
                  <a:pt x="53151" y="34740"/>
                  <a:pt x="53151" y="34740"/>
                  <a:pt x="53151" y="34740"/>
                </a:cubicBezTo>
                <a:cubicBezTo>
                  <a:pt x="51053" y="34740"/>
                  <a:pt x="51053" y="34740"/>
                  <a:pt x="51053" y="34740"/>
                </a:cubicBezTo>
                <a:cubicBezTo>
                  <a:pt x="51053" y="118027"/>
                  <a:pt x="51053" y="118027"/>
                  <a:pt x="51053" y="118027"/>
                </a:cubicBezTo>
                <a:cubicBezTo>
                  <a:pt x="53737" y="118027"/>
                  <a:pt x="53737" y="118027"/>
                  <a:pt x="53737" y="118027"/>
                </a:cubicBezTo>
                <a:cubicBezTo>
                  <a:pt x="53737" y="65385"/>
                  <a:pt x="53737" y="65385"/>
                  <a:pt x="53737" y="65385"/>
                </a:cubicBezTo>
                <a:cubicBezTo>
                  <a:pt x="53737" y="55221"/>
                  <a:pt x="55033" y="45663"/>
                  <a:pt x="57377" y="45663"/>
                </a:cubicBezTo>
                <a:cubicBezTo>
                  <a:pt x="59691" y="45663"/>
                  <a:pt x="60678" y="52338"/>
                  <a:pt x="60678" y="64323"/>
                </a:cubicBezTo>
                <a:cubicBezTo>
                  <a:pt x="60678" y="118027"/>
                  <a:pt x="60678" y="118027"/>
                  <a:pt x="60678" y="118027"/>
                </a:cubicBezTo>
                <a:cubicBezTo>
                  <a:pt x="63393" y="118027"/>
                  <a:pt x="63393" y="118027"/>
                  <a:pt x="63393" y="118027"/>
                </a:cubicBezTo>
                <a:cubicBezTo>
                  <a:pt x="63393" y="64475"/>
                  <a:pt x="63393" y="64475"/>
                  <a:pt x="63393" y="64475"/>
                </a:cubicBezTo>
                <a:cubicBezTo>
                  <a:pt x="63393" y="54766"/>
                  <a:pt x="64688" y="45663"/>
                  <a:pt x="67002" y="45663"/>
                </a:cubicBezTo>
                <a:cubicBezTo>
                  <a:pt x="69316" y="45663"/>
                  <a:pt x="70303" y="52338"/>
                  <a:pt x="70303" y="64323"/>
                </a:cubicBezTo>
                <a:cubicBezTo>
                  <a:pt x="70303" y="118027"/>
                  <a:pt x="70303" y="118027"/>
                  <a:pt x="70303" y="118027"/>
                </a:cubicBezTo>
                <a:cubicBezTo>
                  <a:pt x="73017" y="118027"/>
                  <a:pt x="73017" y="118027"/>
                  <a:pt x="73017" y="118027"/>
                </a:cubicBezTo>
                <a:cubicBezTo>
                  <a:pt x="73017" y="62503"/>
                  <a:pt x="73017" y="62503"/>
                  <a:pt x="73017" y="62503"/>
                </a:cubicBezTo>
                <a:cubicBezTo>
                  <a:pt x="73017" y="45056"/>
                  <a:pt x="71352" y="33072"/>
                  <a:pt x="67650" y="33072"/>
                </a:cubicBezTo>
                <a:close/>
                <a:moveTo>
                  <a:pt x="83907" y="33072"/>
                </a:moveTo>
                <a:cubicBezTo>
                  <a:pt x="79866" y="33072"/>
                  <a:pt x="76102" y="49759"/>
                  <a:pt x="76102" y="76460"/>
                </a:cubicBezTo>
                <a:cubicBezTo>
                  <a:pt x="76102" y="102857"/>
                  <a:pt x="79866" y="119848"/>
                  <a:pt x="83907" y="119848"/>
                </a:cubicBezTo>
                <a:cubicBezTo>
                  <a:pt x="86437" y="119848"/>
                  <a:pt x="88843" y="113931"/>
                  <a:pt x="90107" y="102402"/>
                </a:cubicBezTo>
                <a:cubicBezTo>
                  <a:pt x="90138" y="102402"/>
                  <a:pt x="90138" y="102402"/>
                  <a:pt x="90138" y="102402"/>
                </a:cubicBezTo>
                <a:cubicBezTo>
                  <a:pt x="90447" y="118027"/>
                  <a:pt x="90447" y="118027"/>
                  <a:pt x="90447" y="118027"/>
                </a:cubicBezTo>
                <a:cubicBezTo>
                  <a:pt x="92668" y="118027"/>
                  <a:pt x="92668" y="118027"/>
                  <a:pt x="92668" y="118027"/>
                </a:cubicBezTo>
                <a:cubicBezTo>
                  <a:pt x="92668" y="34740"/>
                  <a:pt x="92668" y="34740"/>
                  <a:pt x="92668" y="34740"/>
                </a:cubicBezTo>
                <a:cubicBezTo>
                  <a:pt x="90447" y="34740"/>
                  <a:pt x="90447" y="34740"/>
                  <a:pt x="90447" y="34740"/>
                </a:cubicBezTo>
                <a:cubicBezTo>
                  <a:pt x="90138" y="50214"/>
                  <a:pt x="90138" y="50214"/>
                  <a:pt x="90138" y="50214"/>
                </a:cubicBezTo>
                <a:cubicBezTo>
                  <a:pt x="90107" y="50214"/>
                  <a:pt x="90107" y="50214"/>
                  <a:pt x="90107" y="50214"/>
                </a:cubicBezTo>
                <a:cubicBezTo>
                  <a:pt x="88843" y="38836"/>
                  <a:pt x="86437" y="33072"/>
                  <a:pt x="83907" y="33072"/>
                </a:cubicBezTo>
                <a:close/>
                <a:moveTo>
                  <a:pt x="84401" y="45360"/>
                </a:moveTo>
                <a:cubicBezTo>
                  <a:pt x="87609" y="45360"/>
                  <a:pt x="90015" y="57951"/>
                  <a:pt x="90015" y="76308"/>
                </a:cubicBezTo>
                <a:cubicBezTo>
                  <a:pt x="90015" y="94664"/>
                  <a:pt x="87609" y="107408"/>
                  <a:pt x="84401" y="107408"/>
                </a:cubicBezTo>
                <a:cubicBezTo>
                  <a:pt x="81254" y="107408"/>
                  <a:pt x="78786" y="94816"/>
                  <a:pt x="78786" y="76460"/>
                </a:cubicBezTo>
                <a:cubicBezTo>
                  <a:pt x="78786" y="57800"/>
                  <a:pt x="81254" y="45360"/>
                  <a:pt x="84401" y="45360"/>
                </a:cubicBezTo>
                <a:close/>
                <a:moveTo>
                  <a:pt x="104143" y="33830"/>
                </a:moveTo>
                <a:cubicBezTo>
                  <a:pt x="102694" y="33830"/>
                  <a:pt x="100442" y="37168"/>
                  <a:pt x="99300" y="47939"/>
                </a:cubicBezTo>
                <a:cubicBezTo>
                  <a:pt x="99269" y="47939"/>
                  <a:pt x="99269" y="47939"/>
                  <a:pt x="99269" y="47939"/>
                </a:cubicBezTo>
                <a:cubicBezTo>
                  <a:pt x="98992" y="34740"/>
                  <a:pt x="98992" y="34740"/>
                  <a:pt x="98992" y="34740"/>
                </a:cubicBezTo>
                <a:cubicBezTo>
                  <a:pt x="96802" y="34740"/>
                  <a:pt x="96802" y="34740"/>
                  <a:pt x="96802" y="34740"/>
                </a:cubicBezTo>
                <a:cubicBezTo>
                  <a:pt x="96802" y="118027"/>
                  <a:pt x="96802" y="118027"/>
                  <a:pt x="96802" y="118027"/>
                </a:cubicBezTo>
                <a:cubicBezTo>
                  <a:pt x="99516" y="118027"/>
                  <a:pt x="99516" y="118027"/>
                  <a:pt x="99516" y="118027"/>
                </a:cubicBezTo>
                <a:cubicBezTo>
                  <a:pt x="99516" y="70088"/>
                  <a:pt x="99516" y="70088"/>
                  <a:pt x="99516" y="70088"/>
                </a:cubicBezTo>
                <a:cubicBezTo>
                  <a:pt x="99516" y="50670"/>
                  <a:pt x="102694" y="44753"/>
                  <a:pt x="105285" y="47332"/>
                </a:cubicBezTo>
                <a:cubicBezTo>
                  <a:pt x="105285" y="34285"/>
                  <a:pt x="105285" y="34285"/>
                  <a:pt x="105285" y="34285"/>
                </a:cubicBezTo>
                <a:cubicBezTo>
                  <a:pt x="104946" y="33982"/>
                  <a:pt x="104606" y="33830"/>
                  <a:pt x="104143" y="33830"/>
                </a:cubicBezTo>
                <a:close/>
                <a:moveTo>
                  <a:pt x="47568" y="32768"/>
                </a:moveTo>
                <a:cubicBezTo>
                  <a:pt x="47352" y="32768"/>
                  <a:pt x="47352" y="32768"/>
                  <a:pt x="47352" y="32768"/>
                </a:cubicBezTo>
                <a:cubicBezTo>
                  <a:pt x="40287" y="67509"/>
                  <a:pt x="40287" y="67509"/>
                  <a:pt x="40287" y="67509"/>
                </a:cubicBezTo>
                <a:cubicBezTo>
                  <a:pt x="33223" y="32768"/>
                  <a:pt x="33223" y="32768"/>
                  <a:pt x="33223" y="32768"/>
                </a:cubicBezTo>
                <a:cubicBezTo>
                  <a:pt x="33007" y="32768"/>
                  <a:pt x="33007" y="32768"/>
                  <a:pt x="33007" y="32768"/>
                </a:cubicBezTo>
                <a:cubicBezTo>
                  <a:pt x="33007" y="49608"/>
                  <a:pt x="33007" y="49608"/>
                  <a:pt x="33007" y="49608"/>
                </a:cubicBezTo>
                <a:cubicBezTo>
                  <a:pt x="38437" y="76460"/>
                  <a:pt x="38437" y="76460"/>
                  <a:pt x="38437" y="76460"/>
                </a:cubicBezTo>
                <a:cubicBezTo>
                  <a:pt x="33007" y="103008"/>
                  <a:pt x="33007" y="103008"/>
                  <a:pt x="33007" y="103008"/>
                </a:cubicBezTo>
                <a:cubicBezTo>
                  <a:pt x="33007" y="120000"/>
                  <a:pt x="33007" y="120000"/>
                  <a:pt x="33007" y="120000"/>
                </a:cubicBezTo>
                <a:cubicBezTo>
                  <a:pt x="33223" y="120000"/>
                  <a:pt x="33223" y="120000"/>
                  <a:pt x="33223" y="120000"/>
                </a:cubicBezTo>
                <a:cubicBezTo>
                  <a:pt x="40257" y="85107"/>
                  <a:pt x="40257" y="85107"/>
                  <a:pt x="40257" y="85107"/>
                </a:cubicBezTo>
                <a:cubicBezTo>
                  <a:pt x="47352" y="120000"/>
                  <a:pt x="47352" y="120000"/>
                  <a:pt x="47352" y="120000"/>
                </a:cubicBezTo>
                <a:cubicBezTo>
                  <a:pt x="47568" y="120000"/>
                  <a:pt x="47568" y="120000"/>
                  <a:pt x="47568" y="120000"/>
                </a:cubicBezTo>
                <a:cubicBezTo>
                  <a:pt x="47568" y="102857"/>
                  <a:pt x="47568" y="102857"/>
                  <a:pt x="47568" y="102857"/>
                </a:cubicBezTo>
                <a:cubicBezTo>
                  <a:pt x="42077" y="76156"/>
                  <a:pt x="42077" y="76156"/>
                  <a:pt x="42077" y="76156"/>
                </a:cubicBezTo>
                <a:cubicBezTo>
                  <a:pt x="47568" y="49001"/>
                  <a:pt x="47568" y="49001"/>
                  <a:pt x="47568" y="49001"/>
                </a:cubicBezTo>
                <a:lnTo>
                  <a:pt x="47568" y="32768"/>
                </a:lnTo>
                <a:close/>
                <a:moveTo>
                  <a:pt x="115156" y="1213"/>
                </a:moveTo>
                <a:cubicBezTo>
                  <a:pt x="115156" y="0"/>
                  <a:pt x="115156" y="0"/>
                  <a:pt x="115156" y="0"/>
                </a:cubicBezTo>
                <a:cubicBezTo>
                  <a:pt x="117038" y="0"/>
                  <a:pt x="117038" y="0"/>
                  <a:pt x="117038" y="0"/>
                </a:cubicBezTo>
                <a:cubicBezTo>
                  <a:pt x="117038" y="1213"/>
                  <a:pt x="117038" y="1213"/>
                  <a:pt x="117038" y="1213"/>
                </a:cubicBezTo>
                <a:cubicBezTo>
                  <a:pt x="116236" y="1213"/>
                  <a:pt x="116236" y="1213"/>
                  <a:pt x="116236" y="1213"/>
                </a:cubicBezTo>
                <a:cubicBezTo>
                  <a:pt x="116236" y="10619"/>
                  <a:pt x="116236" y="10619"/>
                  <a:pt x="116236" y="10619"/>
                </a:cubicBezTo>
                <a:cubicBezTo>
                  <a:pt x="115958" y="10619"/>
                  <a:pt x="115958" y="10619"/>
                  <a:pt x="115958" y="10619"/>
                </a:cubicBezTo>
                <a:cubicBezTo>
                  <a:pt x="115958" y="1213"/>
                  <a:pt x="115958" y="1213"/>
                  <a:pt x="115958" y="1213"/>
                </a:cubicBezTo>
                <a:lnTo>
                  <a:pt x="115156" y="1213"/>
                </a:lnTo>
                <a:close/>
                <a:moveTo>
                  <a:pt x="117994" y="0"/>
                </a:moveTo>
                <a:cubicBezTo>
                  <a:pt x="118796" y="8950"/>
                  <a:pt x="118796" y="8950"/>
                  <a:pt x="118796" y="8950"/>
                </a:cubicBezTo>
                <a:cubicBezTo>
                  <a:pt x="119598" y="0"/>
                  <a:pt x="119598" y="0"/>
                  <a:pt x="119598" y="0"/>
                </a:cubicBezTo>
                <a:cubicBezTo>
                  <a:pt x="120000" y="0"/>
                  <a:pt x="120000" y="0"/>
                  <a:pt x="120000" y="0"/>
                </a:cubicBezTo>
                <a:cubicBezTo>
                  <a:pt x="120000" y="10619"/>
                  <a:pt x="120000" y="10619"/>
                  <a:pt x="120000" y="10619"/>
                </a:cubicBezTo>
                <a:cubicBezTo>
                  <a:pt x="119722" y="10619"/>
                  <a:pt x="119722" y="10619"/>
                  <a:pt x="119722" y="10619"/>
                </a:cubicBezTo>
                <a:cubicBezTo>
                  <a:pt x="119722" y="1820"/>
                  <a:pt x="119722" y="1820"/>
                  <a:pt x="119722" y="1820"/>
                </a:cubicBezTo>
                <a:cubicBezTo>
                  <a:pt x="119722" y="1820"/>
                  <a:pt x="119722" y="1820"/>
                  <a:pt x="119722" y="1820"/>
                </a:cubicBezTo>
                <a:cubicBezTo>
                  <a:pt x="118920" y="10619"/>
                  <a:pt x="118920" y="10619"/>
                  <a:pt x="118920" y="10619"/>
                </a:cubicBezTo>
                <a:cubicBezTo>
                  <a:pt x="118673" y="10619"/>
                  <a:pt x="118673" y="10619"/>
                  <a:pt x="118673" y="10619"/>
                </a:cubicBezTo>
                <a:cubicBezTo>
                  <a:pt x="117871" y="1820"/>
                  <a:pt x="117871" y="1820"/>
                  <a:pt x="117871" y="1820"/>
                </a:cubicBezTo>
                <a:cubicBezTo>
                  <a:pt x="117871" y="1820"/>
                  <a:pt x="117871" y="1820"/>
                  <a:pt x="117871" y="1820"/>
                </a:cubicBezTo>
                <a:cubicBezTo>
                  <a:pt x="117871" y="10619"/>
                  <a:pt x="117871" y="10619"/>
                  <a:pt x="117871" y="10619"/>
                </a:cubicBezTo>
                <a:cubicBezTo>
                  <a:pt x="117593" y="10619"/>
                  <a:pt x="117593" y="10619"/>
                  <a:pt x="117593" y="10619"/>
                </a:cubicBezTo>
                <a:cubicBezTo>
                  <a:pt x="117593" y="0"/>
                  <a:pt x="117593" y="0"/>
                  <a:pt x="117593" y="0"/>
                </a:cubicBezTo>
                <a:lnTo>
                  <a:pt x="117994" y="0"/>
                </a:lnTo>
                <a:close/>
              </a:path>
            </a:pathLst>
          </a:custGeom>
          <a:solidFill>
            <a:srgbClr val="32323C"/>
          </a:solid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1000"/>
                                        <p:tgtEl>
                                          <p:spTgt spid="47"/>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 calcmode="lin" valueType="num">
                                      <p:cBhvr additive="base">
                                        <p:cTn id="10" dur="1000"/>
                                        <p:tgtEl>
                                          <p:spTgt spid="46"/>
                                        </p:tgtEl>
                                        <p:attrNameLst>
                                          <p:attrName>ppt_y</p:attrName>
                                        </p:attrNameLst>
                                      </p:cBhvr>
                                      <p:tavLst>
                                        <p:tav tm="0">
                                          <p:val>
                                            <p:strVal val="#ppt_y+1"/>
                                          </p:val>
                                        </p:tav>
                                        <p:tav tm="100000">
                                          <p:val>
                                            <p:strVal val="#ppt_y"/>
                                          </p:val>
                                        </p:tav>
                                      </p:tavLst>
                                    </p:anim>
                                  </p:childTnLst>
                                </p:cTn>
                              </p:par>
                              <p:par>
                                <p:cTn id="11" presetID="2" presetClass="entr" presetSubtype="8"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1000"/>
                                        <p:tgtEl>
                                          <p:spTgt spid="45"/>
                                        </p:tgtEl>
                                        <p:attrNameLst>
                                          <p:attrName>ppt_x</p:attrName>
                                        </p:attrNameLst>
                                      </p:cBhvr>
                                      <p:tavLst>
                                        <p:tav tm="0">
                                          <p:val>
                                            <p:strVal val="#ppt_x-1"/>
                                          </p:val>
                                        </p:tav>
                                        <p:tav tm="100000">
                                          <p:val>
                                            <p:strVal val="#ppt_x"/>
                                          </p:val>
                                        </p:tav>
                                      </p:tavLst>
                                    </p:anim>
                                  </p:childTnLst>
                                </p:cTn>
                              </p:par>
                              <p:par>
                                <p:cTn id="14" presetID="2" presetClass="entr" presetSubtype="1"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1000"/>
                                        <p:tgtEl>
                                          <p:spTgt spid="48"/>
                                        </p:tgtEl>
                                        <p:attrNameLst>
                                          <p:attrName>ppt_y</p:attrName>
                                        </p:attrNameLst>
                                      </p:cBhvr>
                                      <p:tavLst>
                                        <p:tav tm="0">
                                          <p:val>
                                            <p:strVal val="#ppt_y-1"/>
                                          </p:val>
                                        </p:tav>
                                        <p:tav tm="100000">
                                          <p:val>
                                            <p:strVal val="#ppt_y"/>
                                          </p:val>
                                        </p:tav>
                                      </p:tavLst>
                                    </p:anim>
                                  </p:childTnLst>
                                </p:cTn>
                              </p:par>
                              <p:par>
                                <p:cTn id="17" presetID="2" presetClass="entr" presetSubtype="8" fill="hold" nodeType="withEffect">
                                  <p:stCondLst>
                                    <p:cond delay="50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p:tgtEl>
                                          <p:spTgt spid="49"/>
                                        </p:tgtEl>
                                        <p:attrNameLst>
                                          <p:attrName>ppt_x</p:attrName>
                                        </p:attrNameLst>
                                      </p:cBhvr>
                                      <p:tavLst>
                                        <p:tav tm="0">
                                          <p:val>
                                            <p:strVal val="#ppt_x-1"/>
                                          </p:val>
                                        </p:tav>
                                        <p:tav tm="100000">
                                          <p:val>
                                            <p:strVal val="#ppt_x"/>
                                          </p:val>
                                        </p:tav>
                                      </p:tavLst>
                                    </p:anim>
                                  </p:childTnLst>
                                </p:cTn>
                              </p:par>
                              <p:par>
                                <p:cTn id="20" presetID="2" presetClass="entr" presetSubtype="2" fill="hold" nodeType="withEffect">
                                  <p:stCondLst>
                                    <p:cond delay="500"/>
                                  </p:stCondLst>
                                  <p:childTnLst>
                                    <p:set>
                                      <p:cBhvr>
                                        <p:cTn id="21" dur="1" fill="hold">
                                          <p:stCondLst>
                                            <p:cond delay="0"/>
                                          </p:stCondLst>
                                        </p:cTn>
                                        <p:tgtEl>
                                          <p:spTgt spid="50"/>
                                        </p:tgtEl>
                                        <p:attrNameLst>
                                          <p:attrName>style.visibility</p:attrName>
                                        </p:attrNameLst>
                                      </p:cBhvr>
                                      <p:to>
                                        <p:strVal val="visible"/>
                                      </p:to>
                                    </p:set>
                                    <p:anim calcmode="lin" valueType="num">
                                      <p:cBhvr additive="base">
                                        <p:cTn id="22" dur="500"/>
                                        <p:tgtEl>
                                          <p:spTgt spid="50"/>
                                        </p:tgtEl>
                                        <p:attrNameLst>
                                          <p:attrName>ppt_x</p:attrName>
                                        </p:attrNameLst>
                                      </p:cBhvr>
                                      <p:tavLst>
                                        <p:tav tm="0">
                                          <p:val>
                                            <p:strVal val="#ppt_x+1"/>
                                          </p:val>
                                        </p:tav>
                                        <p:tav tm="100000">
                                          <p:val>
                                            <p:strVal val="#ppt_x"/>
                                          </p:val>
                                        </p:tav>
                                      </p:tavLst>
                                    </p:anim>
                                  </p:childTnLst>
                                </p:cTn>
                              </p:par>
                              <p:par>
                                <p:cTn id="23" presetID="2" presetClass="entr" presetSubtype="1" fill="hold" nodeType="withEffect">
                                  <p:stCondLst>
                                    <p:cond delay="68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320"/>
                                        <p:tgtEl>
                                          <p:spTgt spid="51"/>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68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320"/>
                                        <p:tgtEl>
                                          <p:spTgt spid="52"/>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1" presetClass="entr" presetSubtype="0" fill="hold" nodeType="afterEffect">
                                  <p:stCondLst>
                                    <p:cond delay="0"/>
                                  </p:stCondLst>
                                  <p:childTnLst>
                                    <p:set>
                                      <p:cBhvr>
                                        <p:cTn id="31" dur="1" fill="hold">
                                          <p:stCondLst>
                                            <p:cond delay="0"/>
                                          </p:stCondLst>
                                        </p:cTn>
                                        <p:tgtEl>
                                          <p:spTgt spid="5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3"/>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1"/>
                                          </p:stCondLst>
                                        </p:cTn>
                                        <p:tgtEl>
                                          <p:spTgt spid="47"/>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1"/>
                                          </p:stCondLst>
                                        </p:cTn>
                                        <p:tgtEl>
                                          <p:spTgt spid="46"/>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1"/>
                                          </p:stCondLst>
                                        </p:cTn>
                                        <p:tgtEl>
                                          <p:spTgt spid="45"/>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1"/>
                                          </p:stCondLst>
                                        </p:cTn>
                                        <p:tgtEl>
                                          <p:spTgt spid="48"/>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1"/>
                                          </p:stCondLst>
                                        </p:cTn>
                                        <p:tgtEl>
                                          <p:spTgt spid="49"/>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1"/>
                                          </p:stCondLst>
                                        </p:cTn>
                                        <p:tgtEl>
                                          <p:spTgt spid="50"/>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1"/>
                                          </p:stCondLst>
                                        </p:cTn>
                                        <p:tgtEl>
                                          <p:spTgt spid="51"/>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1"/>
                                          </p:stCondLst>
                                        </p:cTn>
                                        <p:tgtEl>
                                          <p:spTgt spid="52"/>
                                        </p:tgtEl>
                                        <p:attrNameLst>
                                          <p:attrName>style.visibility</p:attrName>
                                        </p:attrNameLst>
                                      </p:cBhvr>
                                      <p:to>
                                        <p:strVal val="hidden"/>
                                      </p:to>
                                    </p:set>
                                  </p:childTnLst>
                                </p:cTn>
                              </p:par>
                              <p:par>
                                <p:cTn id="50" presetID="1" presetClass="entr" presetSubtype="0" fill="hold" nodeType="withEffect">
                                  <p:stCondLst>
                                    <p:cond delay="0"/>
                                  </p:stCondLst>
                                  <p:childTnLst>
                                    <p:set>
                                      <p:cBhvr>
                                        <p:cTn id="51" dur="1" fill="hold">
                                          <p:stCondLst>
                                            <p:cond delay="0"/>
                                          </p:stCondLst>
                                        </p:cTn>
                                        <p:tgtEl>
                                          <p:spTgt spid="55"/>
                                        </p:tgtEl>
                                        <p:attrNameLst>
                                          <p:attrName>style.visibility</p:attrName>
                                        </p:attrNameLst>
                                      </p:cBhvr>
                                      <p:to>
                                        <p:strVal val="visible"/>
                                      </p:to>
                                    </p:set>
                                  </p:childTnLst>
                                </p:cTn>
                              </p:par>
                              <p:par>
                                <p:cTn id="52" presetID="2" presetClass="exit" presetSubtype="2" fill="hold" nodeType="withEffect">
                                  <p:stCondLst>
                                    <p:cond delay="0"/>
                                  </p:stCondLst>
                                  <p:childTnLst>
                                    <p:anim calcmode="lin" valueType="num">
                                      <p:cBhvr additive="base">
                                        <p:cTn id="53" dur="1500"/>
                                        <p:tgtEl>
                                          <p:spTgt spid="55"/>
                                        </p:tgtEl>
                                        <p:attrNameLst>
                                          <p:attrName>ppt_x</p:attrName>
                                        </p:attrNameLst>
                                      </p:cBhvr>
                                      <p:tavLst>
                                        <p:tav tm="0">
                                          <p:val>
                                            <p:strVal val="#ppt_x"/>
                                          </p:val>
                                        </p:tav>
                                        <p:tav tm="100000">
                                          <p:val>
                                            <p:strVal val="#ppt_x+1"/>
                                          </p:val>
                                        </p:tav>
                                      </p:tavLst>
                                    </p:anim>
                                    <p:set>
                                      <p:cBhvr>
                                        <p:cTn id="54" dur="1" fill="hold">
                                          <p:stCondLst>
                                            <p:cond delay="1500"/>
                                          </p:stCondLst>
                                        </p:cTn>
                                        <p:tgtEl>
                                          <p:spTgt spid="55"/>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54"/>
                                        </p:tgtEl>
                                        <p:attrNameLst>
                                          <p:attrName>style.visibility</p:attrName>
                                        </p:attrNameLst>
                                      </p:cBhvr>
                                      <p:to>
                                        <p:strVal val="visible"/>
                                      </p:to>
                                    </p:set>
                                  </p:childTnLst>
                                </p:cTn>
                              </p:par>
                            </p:childTnLst>
                          </p:cTn>
                        </p:par>
                        <p:par>
                          <p:cTn id="57" fill="hold">
                            <p:stCondLst>
                              <p:cond delay="2500"/>
                            </p:stCondLst>
                            <p:childTnLst>
                              <p:par>
                                <p:cTn id="58" presetID="1" presetClass="entr" presetSubtype="0" fill="hold" nodeType="afterEffect">
                                  <p:stCondLst>
                                    <p:cond delay="0"/>
                                  </p:stCondLst>
                                  <p:childTnLst>
                                    <p:set>
                                      <p:cBhvr>
                                        <p:cTn id="59" dur="1" fill="hold">
                                          <p:stCondLst>
                                            <p:cond delay="0"/>
                                          </p:stCondLst>
                                        </p:cTn>
                                        <p:tgtEl>
                                          <p:spTgt spid="61"/>
                                        </p:tgtEl>
                                        <p:attrNameLst>
                                          <p:attrName>style.visibility</p:attrName>
                                        </p:attrNameLst>
                                      </p:cBhvr>
                                      <p:to>
                                        <p:strVal val="visible"/>
                                      </p:to>
                                    </p:set>
                                  </p:childTnLst>
                                </p:cTn>
                              </p:par>
                              <p:par>
                                <p:cTn id="60" presetID="1" presetClass="exit" presetSubtype="0" fill="hold" nodeType="withEffect">
                                  <p:stCondLst>
                                    <p:cond delay="0"/>
                                  </p:stCondLst>
                                  <p:childTnLst>
                                    <p:set>
                                      <p:cBhvr>
                                        <p:cTn id="61" dur="1" fill="hold">
                                          <p:stCondLst>
                                            <p:cond delay="1"/>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197600" y="822960"/>
            <a:ext cx="5644800" cy="5486400"/>
          </a:xfrm>
          <a:prstGeom prst="rect">
            <a:avLst/>
          </a:prstGeom>
          <a:noFill/>
          <a:ln>
            <a:noFill/>
          </a:ln>
        </p:spPr>
        <p:txBody>
          <a:bodyPr wrap="square" lIns="91425" tIns="91425" rIns="91425" bIns="91425" anchor="t" anchorCtr="0"/>
          <a:lstStyle>
            <a:lvl1pPr marL="233362" marR="0" lvl="0" indent="-106362" algn="l" rtl="0">
              <a:lnSpc>
                <a:spcPct val="100000"/>
              </a:lnSpc>
              <a:spcBef>
                <a:spcPts val="1800"/>
              </a:spcBef>
              <a:spcAft>
                <a:spcPts val="600"/>
              </a:spcAft>
              <a:buClr>
                <a:srgbClr val="A5A5AA"/>
              </a:buClr>
              <a:buSzPts val="2000"/>
              <a:buFont typeface="Noto Sans Symbols"/>
              <a:buChar char="•"/>
              <a:defRPr sz="2000" b="0" i="0" u="none" strike="noStrike" cap="none">
                <a:solidFill>
                  <a:schemeClr val="dk1"/>
                </a:solidFill>
                <a:latin typeface="Arial"/>
                <a:ea typeface="Arial"/>
                <a:cs typeface="Arial"/>
                <a:sym typeface="Arial"/>
              </a:defRPr>
            </a:lvl1pPr>
            <a:lvl2pPr marL="515937" marR="0" lvl="1" indent="-184467" algn="l" rtl="0">
              <a:lnSpc>
                <a:spcPct val="100000"/>
              </a:lnSpc>
              <a:spcBef>
                <a:spcPts val="0"/>
              </a:spcBef>
              <a:spcAft>
                <a:spcPts val="600"/>
              </a:spcAft>
              <a:buClr>
                <a:schemeClr val="accent2"/>
              </a:buClr>
              <a:buSzPts val="1620"/>
              <a:buFont typeface="Arimo"/>
              <a:buChar char="4"/>
              <a:defRPr sz="1800" b="0" i="0" u="none" strike="noStrike" cap="none">
                <a:solidFill>
                  <a:schemeClr val="dk1"/>
                </a:solidFill>
                <a:latin typeface="Arial"/>
                <a:ea typeface="Arial"/>
                <a:cs typeface="Arial"/>
                <a:sym typeface="Arial"/>
              </a:defRPr>
            </a:lvl2pPr>
            <a:lvl3pPr marL="798512" marR="0" lvl="2" indent="-135572" algn="l" rtl="0">
              <a:lnSpc>
                <a:spcPct val="100000"/>
              </a:lnSpc>
              <a:spcBef>
                <a:spcPts val="0"/>
              </a:spcBef>
              <a:spcAft>
                <a:spcPts val="600"/>
              </a:spcAft>
              <a:buClr>
                <a:schemeClr val="accent6"/>
              </a:buClr>
              <a:buSzPts val="1440"/>
              <a:buFont typeface="Noto Sans Symbols"/>
              <a:buChar char="▪"/>
              <a:defRPr sz="1800" b="0" i="0" u="none" strike="noStrike" cap="none">
                <a:solidFill>
                  <a:schemeClr val="dk1"/>
                </a:solidFill>
                <a:latin typeface="Arial"/>
                <a:ea typeface="Arial"/>
                <a:cs typeface="Arial"/>
                <a:sym typeface="Arial"/>
              </a:defRPr>
            </a:lvl3pPr>
            <a:lvl4pPr marL="1033462" marR="0" lvl="3" indent="-120332" algn="l" rtl="0">
              <a:lnSpc>
                <a:spcPct val="100000"/>
              </a:lnSpc>
              <a:spcBef>
                <a:spcPts val="0"/>
              </a:spcBef>
              <a:spcAft>
                <a:spcPts val="600"/>
              </a:spcAft>
              <a:buClr>
                <a:schemeClr val="accent5"/>
              </a:buClr>
              <a:buSzPts val="980"/>
              <a:buFont typeface="Arial"/>
              <a:buChar char="•"/>
              <a:defRPr sz="1400" b="0" i="0" u="none" strike="noStrike" cap="none">
                <a:solidFill>
                  <a:schemeClr val="dk1"/>
                </a:solidFill>
                <a:latin typeface="Arial"/>
                <a:ea typeface="Arial"/>
                <a:cs typeface="Arial"/>
                <a:sym typeface="Arial"/>
              </a:defRPr>
            </a:lvl4pPr>
            <a:lvl5pPr marL="1262062" marR="0" lvl="4" indent="-111442" algn="l" rtl="0">
              <a:lnSpc>
                <a:spcPct val="100000"/>
              </a:lnSpc>
              <a:spcBef>
                <a:spcPts val="0"/>
              </a:spcBef>
              <a:spcAft>
                <a:spcPts val="600"/>
              </a:spcAft>
              <a:buClr>
                <a:schemeClr val="accent4"/>
              </a:buClr>
              <a:buSzPts val="1120"/>
              <a:buFont typeface="Arial"/>
              <a:buChar char="-"/>
              <a:defRPr sz="14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428" name="Shape 428"/>
          <p:cNvSpPr txBox="1">
            <a:spLocks noGrp="1"/>
          </p:cNvSpPr>
          <p:nvPr>
            <p:ph type="body" idx="2"/>
          </p:nvPr>
        </p:nvSpPr>
        <p:spPr>
          <a:xfrm>
            <a:off x="304800" y="822960"/>
            <a:ext cx="5644800" cy="5486400"/>
          </a:xfrm>
          <a:prstGeom prst="rect">
            <a:avLst/>
          </a:prstGeom>
          <a:noFill/>
          <a:ln>
            <a:noFill/>
          </a:ln>
        </p:spPr>
        <p:txBody>
          <a:bodyPr wrap="square" lIns="91425" tIns="91425" rIns="91425" bIns="91425" anchor="t" anchorCtr="0"/>
          <a:lstStyle>
            <a:lvl1pPr marL="233362" marR="0" lvl="0" indent="-106362" algn="l" rtl="0">
              <a:lnSpc>
                <a:spcPct val="100000"/>
              </a:lnSpc>
              <a:spcBef>
                <a:spcPts val="1800"/>
              </a:spcBef>
              <a:spcAft>
                <a:spcPts val="600"/>
              </a:spcAft>
              <a:buClr>
                <a:srgbClr val="A5A5AA"/>
              </a:buClr>
              <a:buSzPts val="2000"/>
              <a:buFont typeface="Noto Sans Symbols"/>
              <a:buChar char="•"/>
              <a:defRPr sz="2000" b="0" i="0" u="none" strike="noStrike" cap="none">
                <a:solidFill>
                  <a:schemeClr val="dk1"/>
                </a:solidFill>
                <a:latin typeface="Arial"/>
                <a:ea typeface="Arial"/>
                <a:cs typeface="Arial"/>
                <a:sym typeface="Arial"/>
              </a:defRPr>
            </a:lvl1pPr>
            <a:lvl2pPr marL="515937" marR="0" lvl="1" indent="-184467" algn="l" rtl="0">
              <a:lnSpc>
                <a:spcPct val="100000"/>
              </a:lnSpc>
              <a:spcBef>
                <a:spcPts val="0"/>
              </a:spcBef>
              <a:spcAft>
                <a:spcPts val="600"/>
              </a:spcAft>
              <a:buClr>
                <a:schemeClr val="accent2"/>
              </a:buClr>
              <a:buSzPts val="1620"/>
              <a:buFont typeface="Arimo"/>
              <a:buChar char="4"/>
              <a:defRPr sz="1800" b="0" i="0" u="none" strike="noStrike" cap="none">
                <a:solidFill>
                  <a:schemeClr val="dk1"/>
                </a:solidFill>
                <a:latin typeface="Arial"/>
                <a:ea typeface="Arial"/>
                <a:cs typeface="Arial"/>
                <a:sym typeface="Arial"/>
              </a:defRPr>
            </a:lvl2pPr>
            <a:lvl3pPr marL="798512" marR="0" lvl="2" indent="-135572" algn="l" rtl="0">
              <a:lnSpc>
                <a:spcPct val="100000"/>
              </a:lnSpc>
              <a:spcBef>
                <a:spcPts val="0"/>
              </a:spcBef>
              <a:spcAft>
                <a:spcPts val="600"/>
              </a:spcAft>
              <a:buClr>
                <a:schemeClr val="accent6"/>
              </a:buClr>
              <a:buSzPts val="1440"/>
              <a:buFont typeface="Noto Sans Symbols"/>
              <a:buChar char="▪"/>
              <a:defRPr sz="1800" b="0" i="0" u="none" strike="noStrike" cap="none">
                <a:solidFill>
                  <a:schemeClr val="dk1"/>
                </a:solidFill>
                <a:latin typeface="Arial"/>
                <a:ea typeface="Arial"/>
                <a:cs typeface="Arial"/>
                <a:sym typeface="Arial"/>
              </a:defRPr>
            </a:lvl3pPr>
            <a:lvl4pPr marL="1033462" marR="0" lvl="3" indent="-120332" algn="l" rtl="0">
              <a:lnSpc>
                <a:spcPct val="100000"/>
              </a:lnSpc>
              <a:spcBef>
                <a:spcPts val="0"/>
              </a:spcBef>
              <a:spcAft>
                <a:spcPts val="600"/>
              </a:spcAft>
              <a:buClr>
                <a:schemeClr val="accent5"/>
              </a:buClr>
              <a:buSzPts val="980"/>
              <a:buFont typeface="Arial"/>
              <a:buChar char="•"/>
              <a:defRPr sz="1400" b="0" i="0" u="none" strike="noStrike" cap="none">
                <a:solidFill>
                  <a:schemeClr val="dk1"/>
                </a:solidFill>
                <a:latin typeface="Arial"/>
                <a:ea typeface="Arial"/>
                <a:cs typeface="Arial"/>
                <a:sym typeface="Arial"/>
              </a:defRPr>
            </a:lvl4pPr>
            <a:lvl5pPr marL="1262062" marR="0" lvl="4" indent="-111442" algn="l" rtl="0">
              <a:lnSpc>
                <a:spcPct val="100000"/>
              </a:lnSpc>
              <a:spcBef>
                <a:spcPts val="0"/>
              </a:spcBef>
              <a:spcAft>
                <a:spcPts val="600"/>
              </a:spcAft>
              <a:buClr>
                <a:schemeClr val="accent4"/>
              </a:buClr>
              <a:buSzPts val="1120"/>
              <a:buFont typeface="Arial"/>
              <a:buChar char="-"/>
              <a:defRPr sz="14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429" name="Shape 429"/>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430" name="Shape 430"/>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b="0" i="0" u="none" strike="noStrike" cap="none">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431" name="Shape 431"/>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b="0" i="0" u="none" strike="noStrike" cap="none">
                <a:solidFill>
                  <a:schemeClr val="dk2"/>
                </a:solidFill>
                <a:latin typeface="Arial"/>
                <a:ea typeface="Arial"/>
                <a:cs typeface="Arial"/>
                <a:sym typeface="Arial"/>
              </a:rPr>
              <a:t>‹#›</a:t>
            </a:fld>
            <a:endParaRPr lang="en-US" sz="800" b="0" i="0" u="none" strike="noStrike" cap="none">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Comparison">
    <p:spTree>
      <p:nvGrpSpPr>
        <p:cNvPr id="1" name="Shape 432"/>
        <p:cNvGrpSpPr/>
        <p:nvPr/>
      </p:nvGrpSpPr>
      <p:grpSpPr>
        <a:xfrm>
          <a:off x="0" y="0"/>
          <a:ext cx="0" cy="0"/>
          <a:chOff x="0" y="0"/>
          <a:chExt cx="0" cy="0"/>
        </a:xfrm>
      </p:grpSpPr>
      <p:sp>
        <p:nvSpPr>
          <p:cNvPr id="433" name="Shape 433"/>
          <p:cNvSpPr txBox="1">
            <a:spLocks noGrp="1"/>
          </p:cNvSpPr>
          <p:nvPr>
            <p:ph type="body" idx="1"/>
          </p:nvPr>
        </p:nvSpPr>
        <p:spPr>
          <a:xfrm>
            <a:off x="304800" y="822960"/>
            <a:ext cx="5644800" cy="274200"/>
          </a:xfrm>
          <a:prstGeom prst="rect">
            <a:avLst/>
          </a:prstGeom>
          <a:noFill/>
          <a:ln>
            <a:noFill/>
          </a:ln>
        </p:spPr>
        <p:txBody>
          <a:bodyPr wrap="square" lIns="91425" tIns="91425" rIns="91425" bIns="91425" anchor="ctr" anchorCtr="0"/>
          <a:lstStyle>
            <a:lvl1pPr marL="0" marR="0" lvl="0" indent="0" algn="l" rtl="0">
              <a:lnSpc>
                <a:spcPct val="100000"/>
              </a:lnSpc>
              <a:spcBef>
                <a:spcPts val="1800"/>
              </a:spcBef>
              <a:spcAft>
                <a:spcPts val="600"/>
              </a:spcAft>
              <a:buClr>
                <a:srgbClr val="A5A5AA"/>
              </a:buClr>
              <a:buSzPts val="2000"/>
              <a:buFont typeface="Noto Sans Symbols"/>
              <a:buNone/>
              <a:defRPr sz="2000" b="1" i="0" u="none" strike="noStrike" cap="none">
                <a:solidFill>
                  <a:schemeClr val="accent5"/>
                </a:solidFill>
                <a:latin typeface="Arial"/>
                <a:ea typeface="Arial"/>
                <a:cs typeface="Arial"/>
                <a:sym typeface="Arial"/>
              </a:defRPr>
            </a:lvl1pPr>
            <a:lvl2pPr marL="457200" marR="0" lvl="1" indent="0" algn="l" rtl="0">
              <a:lnSpc>
                <a:spcPct val="100000"/>
              </a:lnSpc>
              <a:spcBef>
                <a:spcPts val="0"/>
              </a:spcBef>
              <a:spcAft>
                <a:spcPts val="600"/>
              </a:spcAft>
              <a:buClr>
                <a:schemeClr val="accent2"/>
              </a:buClr>
              <a:buSzPts val="1800"/>
              <a:buFont typeface="Arimo"/>
              <a:buNone/>
              <a:defRPr sz="20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600"/>
              </a:spcAft>
              <a:buClr>
                <a:schemeClr val="accent6"/>
              </a:buClr>
              <a:buSzPts val="1440"/>
              <a:buFont typeface="Noto Sans Symbols"/>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600"/>
              </a:spcAft>
              <a:buClr>
                <a:schemeClr val="accent5"/>
              </a:buClr>
              <a:buSzPts val="1120"/>
              <a:buFont typeface="Arial"/>
              <a:buNone/>
              <a:defRPr sz="16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600"/>
              </a:spcAft>
              <a:buClr>
                <a:schemeClr val="accent4"/>
              </a:buClr>
              <a:buSzPts val="1280"/>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34" name="Shape 434"/>
          <p:cNvSpPr txBox="1">
            <a:spLocks noGrp="1"/>
          </p:cNvSpPr>
          <p:nvPr>
            <p:ph type="body" idx="2"/>
          </p:nvPr>
        </p:nvSpPr>
        <p:spPr>
          <a:xfrm>
            <a:off x="304800" y="1143000"/>
            <a:ext cx="5644800" cy="5212200"/>
          </a:xfrm>
          <a:prstGeom prst="rect">
            <a:avLst/>
          </a:prstGeom>
          <a:noFill/>
          <a:ln>
            <a:noFill/>
          </a:ln>
        </p:spPr>
        <p:txBody>
          <a:bodyPr wrap="square" lIns="91425" tIns="91425" rIns="91425" bIns="91425" anchor="t" anchorCtr="0"/>
          <a:lstStyle>
            <a:lvl1pPr marL="233362" marR="0" lvl="0" indent="-106362" algn="l" rtl="0">
              <a:lnSpc>
                <a:spcPct val="100000"/>
              </a:lnSpc>
              <a:spcBef>
                <a:spcPts val="1800"/>
              </a:spcBef>
              <a:spcAft>
                <a:spcPts val="600"/>
              </a:spcAft>
              <a:buClr>
                <a:srgbClr val="A5A5AA"/>
              </a:buClr>
              <a:buSzPts val="2000"/>
              <a:buFont typeface="Noto Sans Symbols"/>
              <a:buChar char="•"/>
              <a:defRPr sz="2000" b="0" i="0" u="none" strike="noStrike" cap="none">
                <a:solidFill>
                  <a:schemeClr val="dk1"/>
                </a:solidFill>
                <a:latin typeface="Arial"/>
                <a:ea typeface="Arial"/>
                <a:cs typeface="Arial"/>
                <a:sym typeface="Arial"/>
              </a:defRPr>
            </a:lvl1pPr>
            <a:lvl2pPr marL="515937" marR="0" lvl="1" indent="-184467" algn="l" rtl="0">
              <a:lnSpc>
                <a:spcPct val="100000"/>
              </a:lnSpc>
              <a:spcBef>
                <a:spcPts val="0"/>
              </a:spcBef>
              <a:spcAft>
                <a:spcPts val="600"/>
              </a:spcAft>
              <a:buClr>
                <a:schemeClr val="accent2"/>
              </a:buClr>
              <a:buSzPts val="1620"/>
              <a:buFont typeface="Arimo"/>
              <a:buChar char="4"/>
              <a:defRPr sz="1800" b="0" i="0" u="none" strike="noStrike" cap="none">
                <a:solidFill>
                  <a:schemeClr val="dk1"/>
                </a:solidFill>
                <a:latin typeface="Arial"/>
                <a:ea typeface="Arial"/>
                <a:cs typeface="Arial"/>
                <a:sym typeface="Arial"/>
              </a:defRPr>
            </a:lvl2pPr>
            <a:lvl3pPr marL="798512" marR="0" lvl="2" indent="-135572" algn="l" rtl="0">
              <a:lnSpc>
                <a:spcPct val="100000"/>
              </a:lnSpc>
              <a:spcBef>
                <a:spcPts val="0"/>
              </a:spcBef>
              <a:spcAft>
                <a:spcPts val="600"/>
              </a:spcAft>
              <a:buClr>
                <a:schemeClr val="accent6"/>
              </a:buClr>
              <a:buSzPts val="1440"/>
              <a:buFont typeface="Noto Sans Symbols"/>
              <a:buChar char="▪"/>
              <a:defRPr sz="1800" b="0" i="0" u="none" strike="noStrike" cap="none">
                <a:solidFill>
                  <a:schemeClr val="dk1"/>
                </a:solidFill>
                <a:latin typeface="Arial"/>
                <a:ea typeface="Arial"/>
                <a:cs typeface="Arial"/>
                <a:sym typeface="Arial"/>
              </a:defRPr>
            </a:lvl3pPr>
            <a:lvl4pPr marL="1033462" marR="0" lvl="3" indent="-120332" algn="l" rtl="0">
              <a:lnSpc>
                <a:spcPct val="100000"/>
              </a:lnSpc>
              <a:spcBef>
                <a:spcPts val="0"/>
              </a:spcBef>
              <a:spcAft>
                <a:spcPts val="600"/>
              </a:spcAft>
              <a:buClr>
                <a:schemeClr val="accent5"/>
              </a:buClr>
              <a:buSzPts val="980"/>
              <a:buFont typeface="Arial"/>
              <a:buChar char="•"/>
              <a:defRPr sz="1400" b="0" i="0" u="none" strike="noStrike" cap="none">
                <a:solidFill>
                  <a:schemeClr val="dk1"/>
                </a:solidFill>
                <a:latin typeface="Arial"/>
                <a:ea typeface="Arial"/>
                <a:cs typeface="Arial"/>
                <a:sym typeface="Arial"/>
              </a:defRPr>
            </a:lvl4pPr>
            <a:lvl5pPr marL="1262062" marR="0" lvl="4" indent="-111442" algn="l" rtl="0">
              <a:lnSpc>
                <a:spcPct val="100000"/>
              </a:lnSpc>
              <a:spcBef>
                <a:spcPts val="0"/>
              </a:spcBef>
              <a:spcAft>
                <a:spcPts val="600"/>
              </a:spcAft>
              <a:buClr>
                <a:schemeClr val="accent4"/>
              </a:buClr>
              <a:buSzPts val="1120"/>
              <a:buFont typeface="Arial"/>
              <a:buChar char="-"/>
              <a:defRPr sz="14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435" name="Shape 435"/>
          <p:cNvSpPr txBox="1">
            <a:spLocks noGrp="1"/>
          </p:cNvSpPr>
          <p:nvPr>
            <p:ph type="body" idx="3"/>
          </p:nvPr>
        </p:nvSpPr>
        <p:spPr>
          <a:xfrm>
            <a:off x="6217920" y="822960"/>
            <a:ext cx="5644800" cy="274200"/>
          </a:xfrm>
          <a:prstGeom prst="rect">
            <a:avLst/>
          </a:prstGeom>
          <a:noFill/>
          <a:ln>
            <a:noFill/>
          </a:ln>
        </p:spPr>
        <p:txBody>
          <a:bodyPr wrap="square" lIns="91425" tIns="91425" rIns="91425" bIns="91425" anchor="ctr" anchorCtr="0"/>
          <a:lstStyle>
            <a:lvl1pPr marL="0" marR="0" lvl="0" indent="0" algn="l" rtl="0">
              <a:lnSpc>
                <a:spcPct val="100000"/>
              </a:lnSpc>
              <a:spcBef>
                <a:spcPts val="1800"/>
              </a:spcBef>
              <a:spcAft>
                <a:spcPts val="600"/>
              </a:spcAft>
              <a:buClr>
                <a:srgbClr val="A5A5AA"/>
              </a:buClr>
              <a:buSzPts val="2000"/>
              <a:buFont typeface="Noto Sans Symbols"/>
              <a:buNone/>
              <a:defRPr sz="2000" b="1" i="0" u="none" strike="noStrike" cap="none">
                <a:solidFill>
                  <a:schemeClr val="accent5"/>
                </a:solidFill>
                <a:latin typeface="Arial"/>
                <a:ea typeface="Arial"/>
                <a:cs typeface="Arial"/>
                <a:sym typeface="Arial"/>
              </a:defRPr>
            </a:lvl1pPr>
            <a:lvl2pPr marL="457200" marR="0" lvl="1" indent="0" algn="l" rtl="0">
              <a:lnSpc>
                <a:spcPct val="100000"/>
              </a:lnSpc>
              <a:spcBef>
                <a:spcPts val="0"/>
              </a:spcBef>
              <a:spcAft>
                <a:spcPts val="600"/>
              </a:spcAft>
              <a:buClr>
                <a:schemeClr val="accent2"/>
              </a:buClr>
              <a:buSzPts val="1800"/>
              <a:buFont typeface="Arimo"/>
              <a:buNone/>
              <a:defRPr sz="20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600"/>
              </a:spcAft>
              <a:buClr>
                <a:schemeClr val="accent6"/>
              </a:buClr>
              <a:buSzPts val="1440"/>
              <a:buFont typeface="Noto Sans Symbols"/>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600"/>
              </a:spcAft>
              <a:buClr>
                <a:schemeClr val="accent5"/>
              </a:buClr>
              <a:buSzPts val="1120"/>
              <a:buFont typeface="Arial"/>
              <a:buNone/>
              <a:defRPr sz="16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600"/>
              </a:spcAft>
              <a:buClr>
                <a:schemeClr val="accent4"/>
              </a:buClr>
              <a:buSzPts val="1280"/>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36" name="Shape 436"/>
          <p:cNvSpPr txBox="1">
            <a:spLocks noGrp="1"/>
          </p:cNvSpPr>
          <p:nvPr>
            <p:ph type="body" idx="4"/>
          </p:nvPr>
        </p:nvSpPr>
        <p:spPr>
          <a:xfrm>
            <a:off x="6217920" y="1143000"/>
            <a:ext cx="5644800" cy="5212200"/>
          </a:xfrm>
          <a:prstGeom prst="rect">
            <a:avLst/>
          </a:prstGeom>
          <a:noFill/>
          <a:ln>
            <a:noFill/>
          </a:ln>
        </p:spPr>
        <p:txBody>
          <a:bodyPr wrap="square" lIns="91425" tIns="91425" rIns="91425" bIns="91425" anchor="t" anchorCtr="0"/>
          <a:lstStyle>
            <a:lvl1pPr marL="233362" marR="0" lvl="0" indent="-106362" algn="l" rtl="0">
              <a:lnSpc>
                <a:spcPct val="100000"/>
              </a:lnSpc>
              <a:spcBef>
                <a:spcPts val="1800"/>
              </a:spcBef>
              <a:spcAft>
                <a:spcPts val="600"/>
              </a:spcAft>
              <a:buClr>
                <a:srgbClr val="A5A5AA"/>
              </a:buClr>
              <a:buSzPts val="2000"/>
              <a:buFont typeface="Noto Sans Symbols"/>
              <a:buChar char="•"/>
              <a:defRPr sz="2000" b="0" i="0" u="none" strike="noStrike" cap="none">
                <a:solidFill>
                  <a:schemeClr val="dk1"/>
                </a:solidFill>
                <a:latin typeface="Arial"/>
                <a:ea typeface="Arial"/>
                <a:cs typeface="Arial"/>
                <a:sym typeface="Arial"/>
              </a:defRPr>
            </a:lvl1pPr>
            <a:lvl2pPr marL="515937" marR="0" lvl="1" indent="-184467" algn="l" rtl="0">
              <a:lnSpc>
                <a:spcPct val="100000"/>
              </a:lnSpc>
              <a:spcBef>
                <a:spcPts val="0"/>
              </a:spcBef>
              <a:spcAft>
                <a:spcPts val="600"/>
              </a:spcAft>
              <a:buClr>
                <a:schemeClr val="accent2"/>
              </a:buClr>
              <a:buSzPts val="1620"/>
              <a:buFont typeface="Arimo"/>
              <a:buChar char="4"/>
              <a:defRPr sz="1800" b="0" i="0" u="none" strike="noStrike" cap="none">
                <a:solidFill>
                  <a:schemeClr val="dk1"/>
                </a:solidFill>
                <a:latin typeface="Arial"/>
                <a:ea typeface="Arial"/>
                <a:cs typeface="Arial"/>
                <a:sym typeface="Arial"/>
              </a:defRPr>
            </a:lvl2pPr>
            <a:lvl3pPr marL="798512" marR="0" lvl="2" indent="-135572" algn="l" rtl="0">
              <a:lnSpc>
                <a:spcPct val="100000"/>
              </a:lnSpc>
              <a:spcBef>
                <a:spcPts val="0"/>
              </a:spcBef>
              <a:spcAft>
                <a:spcPts val="600"/>
              </a:spcAft>
              <a:buClr>
                <a:schemeClr val="accent6"/>
              </a:buClr>
              <a:buSzPts val="1440"/>
              <a:buFont typeface="Noto Sans Symbols"/>
              <a:buChar char="▪"/>
              <a:defRPr sz="1800" b="0" i="0" u="none" strike="noStrike" cap="none">
                <a:solidFill>
                  <a:schemeClr val="dk1"/>
                </a:solidFill>
                <a:latin typeface="Arial"/>
                <a:ea typeface="Arial"/>
                <a:cs typeface="Arial"/>
                <a:sym typeface="Arial"/>
              </a:defRPr>
            </a:lvl3pPr>
            <a:lvl4pPr marL="1033462" marR="0" lvl="3" indent="-120332" algn="l" rtl="0">
              <a:lnSpc>
                <a:spcPct val="100000"/>
              </a:lnSpc>
              <a:spcBef>
                <a:spcPts val="0"/>
              </a:spcBef>
              <a:spcAft>
                <a:spcPts val="600"/>
              </a:spcAft>
              <a:buClr>
                <a:schemeClr val="accent5"/>
              </a:buClr>
              <a:buSzPts val="980"/>
              <a:buFont typeface="Arial"/>
              <a:buChar char="•"/>
              <a:defRPr sz="1400" b="0" i="0" u="none" strike="noStrike" cap="none">
                <a:solidFill>
                  <a:schemeClr val="dk1"/>
                </a:solidFill>
                <a:latin typeface="Arial"/>
                <a:ea typeface="Arial"/>
                <a:cs typeface="Arial"/>
                <a:sym typeface="Arial"/>
              </a:defRPr>
            </a:lvl4pPr>
            <a:lvl5pPr marL="1262062" marR="0" lvl="4" indent="-111442" algn="l" rtl="0">
              <a:lnSpc>
                <a:spcPct val="100000"/>
              </a:lnSpc>
              <a:spcBef>
                <a:spcPts val="0"/>
              </a:spcBef>
              <a:spcAft>
                <a:spcPts val="600"/>
              </a:spcAft>
              <a:buClr>
                <a:schemeClr val="accent4"/>
              </a:buClr>
              <a:buSzPts val="1120"/>
              <a:buFont typeface="Arial"/>
              <a:buChar char="-"/>
              <a:defRPr sz="14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437" name="Shape 437"/>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438" name="Shape 438"/>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b="0" i="0" u="none" strike="noStrike" cap="none">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439" name="Shape 439"/>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b="0" i="0" u="none" strike="noStrike" cap="none">
                <a:solidFill>
                  <a:schemeClr val="dk2"/>
                </a:solidFill>
                <a:latin typeface="Arial"/>
                <a:ea typeface="Arial"/>
                <a:cs typeface="Arial"/>
                <a:sym typeface="Arial"/>
              </a:rPr>
              <a:t>‹#›</a:t>
            </a:fld>
            <a:endParaRPr lang="en-US" sz="800" b="0" i="0" u="none" strike="noStrike" cap="none">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Title and 4 Content">
    <p:spTree>
      <p:nvGrpSpPr>
        <p:cNvPr id="1" name="Shape 440"/>
        <p:cNvGrpSpPr/>
        <p:nvPr/>
      </p:nvGrpSpPr>
      <p:grpSpPr>
        <a:xfrm>
          <a:off x="0" y="0"/>
          <a:ext cx="0" cy="0"/>
          <a:chOff x="0" y="0"/>
          <a:chExt cx="0" cy="0"/>
        </a:xfrm>
      </p:grpSpPr>
      <p:sp>
        <p:nvSpPr>
          <p:cNvPr id="441" name="Shape 441"/>
          <p:cNvSpPr txBox="1">
            <a:spLocks noGrp="1"/>
          </p:cNvSpPr>
          <p:nvPr>
            <p:ph type="body" idx="1"/>
          </p:nvPr>
        </p:nvSpPr>
        <p:spPr>
          <a:xfrm>
            <a:off x="304800" y="685800"/>
            <a:ext cx="5681400" cy="2743200"/>
          </a:xfrm>
          <a:prstGeom prst="rect">
            <a:avLst/>
          </a:prstGeom>
          <a:noFill/>
          <a:ln>
            <a:noFill/>
          </a:ln>
        </p:spPr>
        <p:txBody>
          <a:bodyPr wrap="square" lIns="91425" tIns="91425" rIns="91425" bIns="91425" anchor="t" anchorCtr="0"/>
          <a:lstStyle>
            <a:lvl1pPr marL="233362" marR="0" lvl="0" indent="-106362" algn="l" rtl="0">
              <a:lnSpc>
                <a:spcPct val="100000"/>
              </a:lnSpc>
              <a:spcBef>
                <a:spcPts val="1800"/>
              </a:spcBef>
              <a:spcAft>
                <a:spcPts val="600"/>
              </a:spcAft>
              <a:buClr>
                <a:srgbClr val="A5A5AA"/>
              </a:buClr>
              <a:buSzPts val="2000"/>
              <a:buFont typeface="Noto Sans Symbols"/>
              <a:buChar char="•"/>
              <a:defRPr sz="2000" b="0" i="0" u="none" strike="noStrike" cap="none">
                <a:solidFill>
                  <a:schemeClr val="dk1"/>
                </a:solidFill>
                <a:latin typeface="Arial"/>
                <a:ea typeface="Arial"/>
                <a:cs typeface="Arial"/>
                <a:sym typeface="Arial"/>
              </a:defRPr>
            </a:lvl1pPr>
            <a:lvl2pPr marL="515937" marR="0" lvl="1" indent="-184467" algn="l" rtl="0">
              <a:lnSpc>
                <a:spcPct val="100000"/>
              </a:lnSpc>
              <a:spcBef>
                <a:spcPts val="0"/>
              </a:spcBef>
              <a:spcAft>
                <a:spcPts val="600"/>
              </a:spcAft>
              <a:buClr>
                <a:schemeClr val="accent2"/>
              </a:buClr>
              <a:buSzPts val="1620"/>
              <a:buFont typeface="Arimo"/>
              <a:buChar char="4"/>
              <a:defRPr sz="1800" b="0" i="0" u="none" strike="noStrike" cap="none">
                <a:solidFill>
                  <a:schemeClr val="dk1"/>
                </a:solidFill>
                <a:latin typeface="Arial"/>
                <a:ea typeface="Arial"/>
                <a:cs typeface="Arial"/>
                <a:sym typeface="Arial"/>
              </a:defRPr>
            </a:lvl2pPr>
            <a:lvl3pPr marL="798512" marR="0" lvl="2" indent="-135572" algn="l" rtl="0">
              <a:lnSpc>
                <a:spcPct val="100000"/>
              </a:lnSpc>
              <a:spcBef>
                <a:spcPts val="0"/>
              </a:spcBef>
              <a:spcAft>
                <a:spcPts val="600"/>
              </a:spcAft>
              <a:buClr>
                <a:schemeClr val="accent6"/>
              </a:buClr>
              <a:buSzPts val="1440"/>
              <a:buFont typeface="Noto Sans Symbols"/>
              <a:buChar char="▪"/>
              <a:defRPr sz="1800" b="0" i="0" u="none" strike="noStrike" cap="none">
                <a:solidFill>
                  <a:schemeClr val="dk1"/>
                </a:solidFill>
                <a:latin typeface="Arial"/>
                <a:ea typeface="Arial"/>
                <a:cs typeface="Arial"/>
                <a:sym typeface="Arial"/>
              </a:defRPr>
            </a:lvl3pPr>
            <a:lvl4pPr marL="1033462" marR="0" lvl="3" indent="-120332" algn="l" rtl="0">
              <a:lnSpc>
                <a:spcPct val="100000"/>
              </a:lnSpc>
              <a:spcBef>
                <a:spcPts val="0"/>
              </a:spcBef>
              <a:spcAft>
                <a:spcPts val="600"/>
              </a:spcAft>
              <a:buClr>
                <a:schemeClr val="accent5"/>
              </a:buClr>
              <a:buSzPts val="980"/>
              <a:buFont typeface="Arial"/>
              <a:buChar char="•"/>
              <a:defRPr sz="1400" b="0" i="0" u="none" strike="noStrike" cap="none">
                <a:solidFill>
                  <a:schemeClr val="dk1"/>
                </a:solidFill>
                <a:latin typeface="Arial"/>
                <a:ea typeface="Arial"/>
                <a:cs typeface="Arial"/>
                <a:sym typeface="Arial"/>
              </a:defRPr>
            </a:lvl4pPr>
            <a:lvl5pPr marL="1262062" marR="0" lvl="4" indent="-111442" algn="l" rtl="0">
              <a:lnSpc>
                <a:spcPct val="100000"/>
              </a:lnSpc>
              <a:spcBef>
                <a:spcPts val="0"/>
              </a:spcBef>
              <a:spcAft>
                <a:spcPts val="600"/>
              </a:spcAft>
              <a:buClr>
                <a:schemeClr val="accent4"/>
              </a:buClr>
              <a:buSzPts val="1120"/>
              <a:buFont typeface="Arial"/>
              <a:buChar char="-"/>
              <a:defRPr sz="14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442" name="Shape 442"/>
          <p:cNvSpPr txBox="1">
            <a:spLocks noGrp="1"/>
          </p:cNvSpPr>
          <p:nvPr>
            <p:ph type="body" idx="2"/>
          </p:nvPr>
        </p:nvSpPr>
        <p:spPr>
          <a:xfrm>
            <a:off x="6205728" y="685800"/>
            <a:ext cx="5681400" cy="2743200"/>
          </a:xfrm>
          <a:prstGeom prst="rect">
            <a:avLst/>
          </a:prstGeom>
          <a:noFill/>
          <a:ln>
            <a:noFill/>
          </a:ln>
        </p:spPr>
        <p:txBody>
          <a:bodyPr wrap="square" lIns="91425" tIns="91425" rIns="91425" bIns="91425" anchor="t" anchorCtr="0"/>
          <a:lstStyle>
            <a:lvl1pPr marL="233362" marR="0" lvl="0" indent="-106362" algn="l" rtl="0">
              <a:lnSpc>
                <a:spcPct val="100000"/>
              </a:lnSpc>
              <a:spcBef>
                <a:spcPts val="1800"/>
              </a:spcBef>
              <a:spcAft>
                <a:spcPts val="600"/>
              </a:spcAft>
              <a:buClr>
                <a:srgbClr val="A5A5AA"/>
              </a:buClr>
              <a:buSzPts val="2000"/>
              <a:buFont typeface="Noto Sans Symbols"/>
              <a:buChar char="•"/>
              <a:defRPr sz="2000" b="0" i="0" u="none" strike="noStrike" cap="none">
                <a:solidFill>
                  <a:schemeClr val="dk1"/>
                </a:solidFill>
                <a:latin typeface="Arial"/>
                <a:ea typeface="Arial"/>
                <a:cs typeface="Arial"/>
                <a:sym typeface="Arial"/>
              </a:defRPr>
            </a:lvl1pPr>
            <a:lvl2pPr marL="515937" marR="0" lvl="1" indent="-184467" algn="l" rtl="0">
              <a:lnSpc>
                <a:spcPct val="100000"/>
              </a:lnSpc>
              <a:spcBef>
                <a:spcPts val="0"/>
              </a:spcBef>
              <a:spcAft>
                <a:spcPts val="600"/>
              </a:spcAft>
              <a:buClr>
                <a:schemeClr val="accent2"/>
              </a:buClr>
              <a:buSzPts val="1620"/>
              <a:buFont typeface="Arimo"/>
              <a:buChar char="4"/>
              <a:defRPr sz="1800" b="0" i="0" u="none" strike="noStrike" cap="none">
                <a:solidFill>
                  <a:schemeClr val="dk1"/>
                </a:solidFill>
                <a:latin typeface="Arial"/>
                <a:ea typeface="Arial"/>
                <a:cs typeface="Arial"/>
                <a:sym typeface="Arial"/>
              </a:defRPr>
            </a:lvl2pPr>
            <a:lvl3pPr marL="798512" marR="0" lvl="2" indent="-135572" algn="l" rtl="0">
              <a:lnSpc>
                <a:spcPct val="100000"/>
              </a:lnSpc>
              <a:spcBef>
                <a:spcPts val="0"/>
              </a:spcBef>
              <a:spcAft>
                <a:spcPts val="600"/>
              </a:spcAft>
              <a:buClr>
                <a:schemeClr val="accent6"/>
              </a:buClr>
              <a:buSzPts val="1440"/>
              <a:buFont typeface="Noto Sans Symbols"/>
              <a:buChar char="▪"/>
              <a:defRPr sz="1800" b="0" i="0" u="none" strike="noStrike" cap="none">
                <a:solidFill>
                  <a:schemeClr val="dk1"/>
                </a:solidFill>
                <a:latin typeface="Arial"/>
                <a:ea typeface="Arial"/>
                <a:cs typeface="Arial"/>
                <a:sym typeface="Arial"/>
              </a:defRPr>
            </a:lvl3pPr>
            <a:lvl4pPr marL="1033462" marR="0" lvl="3" indent="-120332" algn="l" rtl="0">
              <a:lnSpc>
                <a:spcPct val="100000"/>
              </a:lnSpc>
              <a:spcBef>
                <a:spcPts val="0"/>
              </a:spcBef>
              <a:spcAft>
                <a:spcPts val="600"/>
              </a:spcAft>
              <a:buClr>
                <a:schemeClr val="accent5"/>
              </a:buClr>
              <a:buSzPts val="980"/>
              <a:buFont typeface="Arial"/>
              <a:buChar char="•"/>
              <a:defRPr sz="1400" b="0" i="0" u="none" strike="noStrike" cap="none">
                <a:solidFill>
                  <a:schemeClr val="dk1"/>
                </a:solidFill>
                <a:latin typeface="Arial"/>
                <a:ea typeface="Arial"/>
                <a:cs typeface="Arial"/>
                <a:sym typeface="Arial"/>
              </a:defRPr>
            </a:lvl4pPr>
            <a:lvl5pPr marL="1262062" marR="0" lvl="4" indent="-111442" algn="l" rtl="0">
              <a:lnSpc>
                <a:spcPct val="100000"/>
              </a:lnSpc>
              <a:spcBef>
                <a:spcPts val="0"/>
              </a:spcBef>
              <a:spcAft>
                <a:spcPts val="600"/>
              </a:spcAft>
              <a:buClr>
                <a:schemeClr val="accent4"/>
              </a:buClr>
              <a:buSzPts val="1120"/>
              <a:buFont typeface="Arial"/>
              <a:buChar char="-"/>
              <a:defRPr sz="14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443" name="Shape 443"/>
          <p:cNvSpPr txBox="1">
            <a:spLocks noGrp="1"/>
          </p:cNvSpPr>
          <p:nvPr>
            <p:ph type="body" idx="3"/>
          </p:nvPr>
        </p:nvSpPr>
        <p:spPr>
          <a:xfrm>
            <a:off x="304800" y="3657600"/>
            <a:ext cx="5681400" cy="2743200"/>
          </a:xfrm>
          <a:prstGeom prst="rect">
            <a:avLst/>
          </a:prstGeom>
          <a:noFill/>
          <a:ln>
            <a:noFill/>
          </a:ln>
        </p:spPr>
        <p:txBody>
          <a:bodyPr wrap="square" lIns="91425" tIns="91425" rIns="91425" bIns="91425" anchor="t" anchorCtr="0"/>
          <a:lstStyle>
            <a:lvl1pPr marL="233362" marR="0" lvl="0" indent="-106362" algn="l" rtl="0">
              <a:lnSpc>
                <a:spcPct val="100000"/>
              </a:lnSpc>
              <a:spcBef>
                <a:spcPts val="1800"/>
              </a:spcBef>
              <a:spcAft>
                <a:spcPts val="600"/>
              </a:spcAft>
              <a:buClr>
                <a:srgbClr val="A5A5AA"/>
              </a:buClr>
              <a:buSzPts val="2000"/>
              <a:buFont typeface="Noto Sans Symbols"/>
              <a:buChar char="•"/>
              <a:defRPr sz="2000" b="0" i="0" u="none" strike="noStrike" cap="none">
                <a:solidFill>
                  <a:schemeClr val="dk1"/>
                </a:solidFill>
                <a:latin typeface="Arial"/>
                <a:ea typeface="Arial"/>
                <a:cs typeface="Arial"/>
                <a:sym typeface="Arial"/>
              </a:defRPr>
            </a:lvl1pPr>
            <a:lvl2pPr marL="515937" marR="0" lvl="1" indent="-184467" algn="l" rtl="0">
              <a:lnSpc>
                <a:spcPct val="100000"/>
              </a:lnSpc>
              <a:spcBef>
                <a:spcPts val="0"/>
              </a:spcBef>
              <a:spcAft>
                <a:spcPts val="600"/>
              </a:spcAft>
              <a:buClr>
                <a:schemeClr val="accent2"/>
              </a:buClr>
              <a:buSzPts val="1620"/>
              <a:buFont typeface="Arimo"/>
              <a:buChar char="4"/>
              <a:defRPr sz="1800" b="0" i="0" u="none" strike="noStrike" cap="none">
                <a:solidFill>
                  <a:schemeClr val="dk1"/>
                </a:solidFill>
                <a:latin typeface="Arial"/>
                <a:ea typeface="Arial"/>
                <a:cs typeface="Arial"/>
                <a:sym typeface="Arial"/>
              </a:defRPr>
            </a:lvl2pPr>
            <a:lvl3pPr marL="798512" marR="0" lvl="2" indent="-135572" algn="l" rtl="0">
              <a:lnSpc>
                <a:spcPct val="100000"/>
              </a:lnSpc>
              <a:spcBef>
                <a:spcPts val="0"/>
              </a:spcBef>
              <a:spcAft>
                <a:spcPts val="600"/>
              </a:spcAft>
              <a:buClr>
                <a:schemeClr val="accent6"/>
              </a:buClr>
              <a:buSzPts val="1440"/>
              <a:buFont typeface="Noto Sans Symbols"/>
              <a:buChar char="▪"/>
              <a:defRPr sz="1800" b="0" i="0" u="none" strike="noStrike" cap="none">
                <a:solidFill>
                  <a:schemeClr val="dk1"/>
                </a:solidFill>
                <a:latin typeface="Arial"/>
                <a:ea typeface="Arial"/>
                <a:cs typeface="Arial"/>
                <a:sym typeface="Arial"/>
              </a:defRPr>
            </a:lvl3pPr>
            <a:lvl4pPr marL="1033462" marR="0" lvl="3" indent="-120332" algn="l" rtl="0">
              <a:lnSpc>
                <a:spcPct val="100000"/>
              </a:lnSpc>
              <a:spcBef>
                <a:spcPts val="0"/>
              </a:spcBef>
              <a:spcAft>
                <a:spcPts val="600"/>
              </a:spcAft>
              <a:buClr>
                <a:schemeClr val="accent5"/>
              </a:buClr>
              <a:buSzPts val="980"/>
              <a:buFont typeface="Arial"/>
              <a:buChar char="•"/>
              <a:defRPr sz="1400" b="0" i="0" u="none" strike="noStrike" cap="none">
                <a:solidFill>
                  <a:schemeClr val="dk1"/>
                </a:solidFill>
                <a:latin typeface="Arial"/>
                <a:ea typeface="Arial"/>
                <a:cs typeface="Arial"/>
                <a:sym typeface="Arial"/>
              </a:defRPr>
            </a:lvl4pPr>
            <a:lvl5pPr marL="1262062" marR="0" lvl="4" indent="-111442" algn="l" rtl="0">
              <a:lnSpc>
                <a:spcPct val="100000"/>
              </a:lnSpc>
              <a:spcBef>
                <a:spcPts val="0"/>
              </a:spcBef>
              <a:spcAft>
                <a:spcPts val="600"/>
              </a:spcAft>
              <a:buClr>
                <a:schemeClr val="accent4"/>
              </a:buClr>
              <a:buSzPts val="1120"/>
              <a:buFont typeface="Arial"/>
              <a:buChar char="-"/>
              <a:defRPr sz="14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444" name="Shape 444"/>
          <p:cNvSpPr txBox="1">
            <a:spLocks noGrp="1"/>
          </p:cNvSpPr>
          <p:nvPr>
            <p:ph type="body" idx="4"/>
          </p:nvPr>
        </p:nvSpPr>
        <p:spPr>
          <a:xfrm>
            <a:off x="6205728" y="3657600"/>
            <a:ext cx="5681400" cy="2743200"/>
          </a:xfrm>
          <a:prstGeom prst="rect">
            <a:avLst/>
          </a:prstGeom>
          <a:noFill/>
          <a:ln>
            <a:noFill/>
          </a:ln>
        </p:spPr>
        <p:txBody>
          <a:bodyPr wrap="square" lIns="91425" tIns="91425" rIns="91425" bIns="91425" anchor="t" anchorCtr="0"/>
          <a:lstStyle>
            <a:lvl1pPr marL="233362" marR="0" lvl="0" indent="-106362" algn="l" rtl="0">
              <a:lnSpc>
                <a:spcPct val="100000"/>
              </a:lnSpc>
              <a:spcBef>
                <a:spcPts val="1800"/>
              </a:spcBef>
              <a:spcAft>
                <a:spcPts val="600"/>
              </a:spcAft>
              <a:buClr>
                <a:srgbClr val="A5A5AA"/>
              </a:buClr>
              <a:buSzPts val="2000"/>
              <a:buFont typeface="Noto Sans Symbols"/>
              <a:buChar char="•"/>
              <a:defRPr sz="2000" b="0" i="0" u="none" strike="noStrike" cap="none">
                <a:solidFill>
                  <a:schemeClr val="dk1"/>
                </a:solidFill>
                <a:latin typeface="Arial"/>
                <a:ea typeface="Arial"/>
                <a:cs typeface="Arial"/>
                <a:sym typeface="Arial"/>
              </a:defRPr>
            </a:lvl1pPr>
            <a:lvl2pPr marL="515937" marR="0" lvl="1" indent="-184467" algn="l" rtl="0">
              <a:lnSpc>
                <a:spcPct val="100000"/>
              </a:lnSpc>
              <a:spcBef>
                <a:spcPts val="0"/>
              </a:spcBef>
              <a:spcAft>
                <a:spcPts val="600"/>
              </a:spcAft>
              <a:buClr>
                <a:schemeClr val="accent2"/>
              </a:buClr>
              <a:buSzPts val="1620"/>
              <a:buFont typeface="Arimo"/>
              <a:buChar char="4"/>
              <a:defRPr sz="1800" b="0" i="0" u="none" strike="noStrike" cap="none">
                <a:solidFill>
                  <a:schemeClr val="dk1"/>
                </a:solidFill>
                <a:latin typeface="Arial"/>
                <a:ea typeface="Arial"/>
                <a:cs typeface="Arial"/>
                <a:sym typeface="Arial"/>
              </a:defRPr>
            </a:lvl2pPr>
            <a:lvl3pPr marL="798512" marR="0" lvl="2" indent="-135572" algn="l" rtl="0">
              <a:lnSpc>
                <a:spcPct val="100000"/>
              </a:lnSpc>
              <a:spcBef>
                <a:spcPts val="0"/>
              </a:spcBef>
              <a:spcAft>
                <a:spcPts val="600"/>
              </a:spcAft>
              <a:buClr>
                <a:schemeClr val="accent6"/>
              </a:buClr>
              <a:buSzPts val="1440"/>
              <a:buFont typeface="Noto Sans Symbols"/>
              <a:buChar char="▪"/>
              <a:defRPr sz="1800" b="0" i="0" u="none" strike="noStrike" cap="none">
                <a:solidFill>
                  <a:schemeClr val="dk1"/>
                </a:solidFill>
                <a:latin typeface="Arial"/>
                <a:ea typeface="Arial"/>
                <a:cs typeface="Arial"/>
                <a:sym typeface="Arial"/>
              </a:defRPr>
            </a:lvl3pPr>
            <a:lvl4pPr marL="1033462" marR="0" lvl="3" indent="-120332" algn="l" rtl="0">
              <a:lnSpc>
                <a:spcPct val="100000"/>
              </a:lnSpc>
              <a:spcBef>
                <a:spcPts val="0"/>
              </a:spcBef>
              <a:spcAft>
                <a:spcPts val="600"/>
              </a:spcAft>
              <a:buClr>
                <a:schemeClr val="accent5"/>
              </a:buClr>
              <a:buSzPts val="980"/>
              <a:buFont typeface="Arial"/>
              <a:buChar char="•"/>
              <a:defRPr sz="1400" b="0" i="0" u="none" strike="noStrike" cap="none">
                <a:solidFill>
                  <a:schemeClr val="dk1"/>
                </a:solidFill>
                <a:latin typeface="Arial"/>
                <a:ea typeface="Arial"/>
                <a:cs typeface="Arial"/>
                <a:sym typeface="Arial"/>
              </a:defRPr>
            </a:lvl4pPr>
            <a:lvl5pPr marL="1262062" marR="0" lvl="4" indent="-111442" algn="l" rtl="0">
              <a:lnSpc>
                <a:spcPct val="100000"/>
              </a:lnSpc>
              <a:spcBef>
                <a:spcPts val="0"/>
              </a:spcBef>
              <a:spcAft>
                <a:spcPts val="600"/>
              </a:spcAft>
              <a:buClr>
                <a:schemeClr val="accent4"/>
              </a:buClr>
              <a:buSzPts val="1120"/>
              <a:buFont typeface="Arial"/>
              <a:buChar char="-"/>
              <a:defRPr sz="14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445" name="Shape 445"/>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446" name="Shape 446"/>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b="0" i="0" u="none" strike="noStrike" cap="none">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447" name="Shape 447"/>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b="0" i="0" u="none" strike="noStrike" cap="none">
                <a:solidFill>
                  <a:schemeClr val="dk2"/>
                </a:solidFill>
                <a:latin typeface="Arial"/>
                <a:ea typeface="Arial"/>
                <a:cs typeface="Arial"/>
                <a:sym typeface="Arial"/>
              </a:rPr>
              <a:t>‹#›</a:t>
            </a:fld>
            <a:endParaRPr lang="en-US" sz="800" b="0" i="0" u="none" strike="noStrike" cap="none">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48"/>
        <p:cNvGrpSpPr/>
        <p:nvPr/>
      </p:nvGrpSpPr>
      <p:grpSpPr>
        <a:xfrm>
          <a:off x="0" y="0"/>
          <a:ext cx="0" cy="0"/>
          <a:chOff x="0" y="0"/>
          <a:chExt cx="0" cy="0"/>
        </a:xfrm>
      </p:grpSpPr>
      <p:sp>
        <p:nvSpPr>
          <p:cNvPr id="449" name="Shape 449"/>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450" name="Shape 450"/>
          <p:cNvSpPr txBox="1">
            <a:spLocks noGrp="1"/>
          </p:cNvSpPr>
          <p:nvPr>
            <p:ph type="body" idx="1"/>
          </p:nvPr>
        </p:nvSpPr>
        <p:spPr>
          <a:xfrm rot="5400000">
            <a:off x="3352800" y="-2225040"/>
            <a:ext cx="5486400" cy="11582400"/>
          </a:xfrm>
          <a:prstGeom prst="rect">
            <a:avLst/>
          </a:prstGeom>
          <a:noFill/>
          <a:ln>
            <a:noFill/>
          </a:ln>
        </p:spPr>
        <p:txBody>
          <a:bodyPr wrap="square" lIns="91425" tIns="91425" rIns="91425" bIns="91425" anchor="t" anchorCtr="0"/>
          <a:lstStyle>
            <a:lvl1pPr marL="233362" marR="0" lvl="0" indent="-80962" algn="l" rtl="0">
              <a:lnSpc>
                <a:spcPct val="100000"/>
              </a:lnSpc>
              <a:spcBef>
                <a:spcPts val="1800"/>
              </a:spcBef>
              <a:spcAft>
                <a:spcPts val="600"/>
              </a:spcAft>
              <a:buClr>
                <a:srgbClr val="A5A5AA"/>
              </a:buClr>
              <a:buSzPts val="2400"/>
              <a:buFont typeface="Noto Sans Symbols"/>
              <a:buChar char="•"/>
              <a:defRPr sz="2400" b="0" i="0" u="none" strike="noStrike" cap="none">
                <a:solidFill>
                  <a:schemeClr val="dk1"/>
                </a:solidFill>
                <a:latin typeface="Arial"/>
                <a:ea typeface="Arial"/>
                <a:cs typeface="Arial"/>
                <a:sym typeface="Arial"/>
              </a:defRPr>
            </a:lvl1pPr>
            <a:lvl2pPr marL="515937"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2"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2" marR="0" lvl="3" indent="-111442"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2"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451" name="Shape 451"/>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b="0" i="0" u="none" strike="noStrike" cap="none">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452" name="Shape 452"/>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b="0" i="0" u="none" strike="noStrike" cap="none">
                <a:solidFill>
                  <a:schemeClr val="dk2"/>
                </a:solidFill>
                <a:latin typeface="Arial"/>
                <a:ea typeface="Arial"/>
                <a:cs typeface="Arial"/>
                <a:sym typeface="Arial"/>
              </a:rPr>
              <a:t>‹#›</a:t>
            </a:fld>
            <a:endParaRPr lang="en-US" sz="800" b="0" i="0" u="none" strike="noStrike" cap="none">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53"/>
        <p:cNvGrpSpPr/>
        <p:nvPr/>
      </p:nvGrpSpPr>
      <p:grpSpPr>
        <a:xfrm>
          <a:off x="0" y="0"/>
          <a:ext cx="0" cy="0"/>
          <a:chOff x="0" y="0"/>
          <a:chExt cx="0" cy="0"/>
        </a:xfrm>
      </p:grpSpPr>
      <p:sp>
        <p:nvSpPr>
          <p:cNvPr id="454" name="Shape 454"/>
          <p:cNvSpPr txBox="1">
            <a:spLocks noGrp="1"/>
          </p:cNvSpPr>
          <p:nvPr>
            <p:ph type="title"/>
          </p:nvPr>
        </p:nvSpPr>
        <p:spPr>
          <a:xfrm rot="5400000">
            <a:off x="8366700" y="2834700"/>
            <a:ext cx="6126600" cy="9144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28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455" name="Shape 455"/>
          <p:cNvSpPr txBox="1">
            <a:spLocks noGrp="1"/>
          </p:cNvSpPr>
          <p:nvPr>
            <p:ph type="body" idx="1"/>
          </p:nvPr>
        </p:nvSpPr>
        <p:spPr>
          <a:xfrm rot="5400000">
            <a:off x="2423100" y="-1889700"/>
            <a:ext cx="6126600" cy="10363200"/>
          </a:xfrm>
          <a:prstGeom prst="rect">
            <a:avLst/>
          </a:prstGeom>
          <a:noFill/>
          <a:ln>
            <a:noFill/>
          </a:ln>
        </p:spPr>
        <p:txBody>
          <a:bodyPr wrap="square" lIns="91425" tIns="91425" rIns="91425" bIns="91425" anchor="t" anchorCtr="0"/>
          <a:lstStyle>
            <a:lvl1pPr marL="233362" marR="0" lvl="0" indent="-80962" algn="l" rtl="0">
              <a:lnSpc>
                <a:spcPct val="100000"/>
              </a:lnSpc>
              <a:spcBef>
                <a:spcPts val="1800"/>
              </a:spcBef>
              <a:spcAft>
                <a:spcPts val="600"/>
              </a:spcAft>
              <a:buClr>
                <a:srgbClr val="A5A5AA"/>
              </a:buClr>
              <a:buSzPts val="2400"/>
              <a:buFont typeface="Noto Sans Symbols"/>
              <a:buChar char="•"/>
              <a:defRPr sz="2400" b="0" i="0" u="none" strike="noStrike" cap="none">
                <a:solidFill>
                  <a:schemeClr val="dk1"/>
                </a:solidFill>
                <a:latin typeface="Arial"/>
                <a:ea typeface="Arial"/>
                <a:cs typeface="Arial"/>
                <a:sym typeface="Arial"/>
              </a:defRPr>
            </a:lvl1pPr>
            <a:lvl2pPr marL="515937"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2"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2" marR="0" lvl="3" indent="-111442"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2"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456" name="Shape 456"/>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b="0" i="0" u="none" strike="noStrike" cap="none">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457" name="Shape 457"/>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b="0" i="0" u="none" strike="noStrike" cap="none">
                <a:solidFill>
                  <a:schemeClr val="dk2"/>
                </a:solidFill>
                <a:latin typeface="Arial"/>
                <a:ea typeface="Arial"/>
                <a:cs typeface="Arial"/>
                <a:sym typeface="Arial"/>
              </a:rPr>
              <a:t>‹#›</a:t>
            </a:fld>
            <a:endParaRPr lang="en-US" sz="800" b="0" i="0" u="none" strike="noStrike" cap="none">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cSld name="Animated Logo">
    <p:bg>
      <p:bgPr>
        <a:solidFill>
          <a:schemeClr val="lt1"/>
        </a:solidFill>
        <a:effectLst/>
      </p:bgPr>
    </p:bg>
    <p:spTree>
      <p:nvGrpSpPr>
        <p:cNvPr id="1" name="Shape 458"/>
        <p:cNvGrpSpPr/>
        <p:nvPr/>
      </p:nvGrpSpPr>
      <p:grpSpPr>
        <a:xfrm>
          <a:off x="0" y="0"/>
          <a:ext cx="0" cy="0"/>
          <a:chOff x="0" y="0"/>
          <a:chExt cx="0" cy="0"/>
        </a:xfrm>
      </p:grpSpPr>
      <p:sp>
        <p:nvSpPr>
          <p:cNvPr id="459" name="Shape 459"/>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b="0" i="0" u="none" strike="noStrike" cap="none">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460" name="Shape 460"/>
          <p:cNvSpPr txBox="1">
            <a:spLocks noGrp="1"/>
          </p:cNvSpPr>
          <p:nvPr>
            <p:ph type="sldNum" idx="12"/>
          </p:nvPr>
        </p:nvSpPr>
        <p:spPr>
          <a:xfrm>
            <a:off x="10667999"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b="0" i="0" u="none" strike="noStrike" cap="none">
                <a:latin typeface="Arial"/>
                <a:ea typeface="Arial"/>
                <a:cs typeface="Arial"/>
                <a:sym typeface="Arial"/>
              </a:rPr>
              <a:t>‹#›</a:t>
            </a:fld>
            <a:endParaRPr lang="en-US" sz="800" b="0" i="0" u="none" strike="noStrike" cap="none">
              <a:latin typeface="Arial"/>
              <a:ea typeface="Arial"/>
              <a:cs typeface="Arial"/>
              <a:sym typeface="Arial"/>
            </a:endParaRPr>
          </a:p>
        </p:txBody>
      </p:sp>
      <p:sp>
        <p:nvSpPr>
          <p:cNvPr id="461" name="Shape 461"/>
          <p:cNvSpPr/>
          <p:nvPr/>
        </p:nvSpPr>
        <p:spPr>
          <a:xfrm flipH="1">
            <a:off x="2803508" y="3419856"/>
            <a:ext cx="6867000" cy="3438000"/>
          </a:xfrm>
          <a:prstGeom prst="triangle">
            <a:avLst>
              <a:gd name="adj" fmla="val 50000"/>
            </a:avLst>
          </a:prstGeom>
          <a:solidFill>
            <a:srgbClr val="006446"/>
          </a:solidFill>
          <a:ln>
            <a:noFill/>
          </a:ln>
        </p:spPr>
        <p:txBody>
          <a:bodyPr wrap="square" lIns="91425" tIns="45700" rIns="91425" bIns="45700" anchor="t" anchorCtr="0">
            <a:noAutofit/>
          </a:bodyPr>
          <a:lstStyle/>
          <a:p>
            <a:pPr marL="0" marR="0" lvl="0" indent="0" algn="l" rtl="0">
              <a:spcBef>
                <a:spcPts val="0"/>
              </a:spcBef>
              <a:buNone/>
            </a:pPr>
            <a:endParaRPr sz="1800" b="0" i="0" u="none" strike="noStrike" cap="none">
              <a:solidFill>
                <a:schemeClr val="dk1"/>
              </a:solidFill>
              <a:latin typeface="Arial"/>
              <a:ea typeface="Arial"/>
              <a:cs typeface="Arial"/>
              <a:sym typeface="Arial"/>
            </a:endParaRPr>
          </a:p>
        </p:txBody>
      </p:sp>
      <p:sp>
        <p:nvSpPr>
          <p:cNvPr id="462" name="Shape 462"/>
          <p:cNvSpPr/>
          <p:nvPr/>
        </p:nvSpPr>
        <p:spPr>
          <a:xfrm rot="-5400000" flipH="1">
            <a:off x="3041848" y="233526"/>
            <a:ext cx="12204300" cy="6096000"/>
          </a:xfrm>
          <a:prstGeom prst="triangle">
            <a:avLst>
              <a:gd name="adj" fmla="val 50000"/>
            </a:avLst>
          </a:prstGeom>
          <a:solidFill>
            <a:srgbClr val="008A44"/>
          </a:solidFill>
          <a:ln>
            <a:noFill/>
          </a:ln>
        </p:spPr>
        <p:txBody>
          <a:bodyPr wrap="square" lIns="91425" tIns="45700" rIns="91425" bIns="45700" anchor="t" anchorCtr="0">
            <a:noAutofit/>
          </a:bodyPr>
          <a:lstStyle/>
          <a:p>
            <a:pPr marL="0" marR="0" lvl="0" indent="0" algn="l" rtl="0">
              <a:spcBef>
                <a:spcPts val="0"/>
              </a:spcBef>
              <a:buNone/>
            </a:pPr>
            <a:endParaRPr sz="1800" b="0" i="0" u="none" strike="noStrike" cap="none">
              <a:solidFill>
                <a:schemeClr val="dk1"/>
              </a:solidFill>
              <a:latin typeface="Arial"/>
              <a:ea typeface="Arial"/>
              <a:cs typeface="Arial"/>
              <a:sym typeface="Arial"/>
            </a:endParaRPr>
          </a:p>
        </p:txBody>
      </p:sp>
      <p:sp>
        <p:nvSpPr>
          <p:cNvPr id="463" name="Shape 463"/>
          <p:cNvSpPr/>
          <p:nvPr/>
        </p:nvSpPr>
        <p:spPr>
          <a:xfrm rot="10800000" flipH="1">
            <a:off x="2512346" y="145"/>
            <a:ext cx="6867000" cy="3438000"/>
          </a:xfrm>
          <a:prstGeom prst="triangle">
            <a:avLst>
              <a:gd name="adj" fmla="val 50000"/>
            </a:avLst>
          </a:prstGeom>
          <a:solidFill>
            <a:srgbClr val="00C425"/>
          </a:solidFill>
          <a:ln>
            <a:noFill/>
          </a:ln>
        </p:spPr>
        <p:txBody>
          <a:bodyPr wrap="square" lIns="91425" tIns="45700" rIns="91425" bIns="45700" anchor="t" anchorCtr="0">
            <a:noAutofit/>
          </a:bodyPr>
          <a:lstStyle/>
          <a:p>
            <a:pPr marL="0" marR="0" lvl="0" indent="0" algn="l" rtl="0">
              <a:spcBef>
                <a:spcPts val="0"/>
              </a:spcBef>
              <a:buNone/>
            </a:pPr>
            <a:endParaRPr sz="1800" b="0" i="0" u="none" strike="noStrike" cap="none">
              <a:solidFill>
                <a:schemeClr val="dk1"/>
              </a:solidFill>
              <a:latin typeface="Arial"/>
              <a:ea typeface="Arial"/>
              <a:cs typeface="Arial"/>
              <a:sym typeface="Arial"/>
            </a:endParaRPr>
          </a:p>
        </p:txBody>
      </p:sp>
      <p:sp>
        <p:nvSpPr>
          <p:cNvPr id="464" name="Shape 464"/>
          <p:cNvSpPr/>
          <p:nvPr/>
        </p:nvSpPr>
        <p:spPr>
          <a:xfrm rot="5400000" flipH="1">
            <a:off x="-3063300" y="535613"/>
            <a:ext cx="12222600" cy="6096000"/>
          </a:xfrm>
          <a:prstGeom prst="triangle">
            <a:avLst>
              <a:gd name="adj" fmla="val 50000"/>
            </a:avLst>
          </a:prstGeom>
          <a:solidFill>
            <a:schemeClr val="accent1"/>
          </a:solidFill>
          <a:ln>
            <a:noFill/>
          </a:ln>
        </p:spPr>
        <p:txBody>
          <a:bodyPr wrap="square" lIns="91425" tIns="45700" rIns="91425" bIns="45700" anchor="t" anchorCtr="0">
            <a:noAutofit/>
          </a:bodyPr>
          <a:lstStyle/>
          <a:p>
            <a:pPr marL="0" marR="0" lvl="0" indent="0" algn="l" rtl="0">
              <a:spcBef>
                <a:spcPts val="0"/>
              </a:spcBef>
              <a:buNone/>
            </a:pPr>
            <a:endParaRPr sz="1800" b="0" i="0" u="none" strike="noStrike" cap="none">
              <a:solidFill>
                <a:schemeClr val="dk1"/>
              </a:solidFill>
              <a:latin typeface="Arial"/>
              <a:ea typeface="Arial"/>
              <a:cs typeface="Arial"/>
              <a:sym typeface="Arial"/>
            </a:endParaRPr>
          </a:p>
        </p:txBody>
      </p:sp>
      <p:sp>
        <p:nvSpPr>
          <p:cNvPr id="465" name="Shape 465"/>
          <p:cNvSpPr/>
          <p:nvPr/>
        </p:nvSpPr>
        <p:spPr>
          <a:xfrm>
            <a:off x="0" y="0"/>
            <a:ext cx="5730000" cy="6858000"/>
          </a:xfrm>
          <a:prstGeom prst="rect">
            <a:avLst/>
          </a:prstGeom>
          <a:solidFill>
            <a:schemeClr val="lt1"/>
          </a:solidFill>
          <a:ln>
            <a:noFill/>
          </a:ln>
        </p:spPr>
        <p:txBody>
          <a:bodyPr wrap="square" lIns="91425" tIns="45700" rIns="91425" bIns="45700" anchor="t" anchorCtr="0">
            <a:noAutofit/>
          </a:bodyPr>
          <a:lstStyle/>
          <a:p>
            <a:pPr marL="0" marR="0" lvl="0" indent="-101600" algn="ctr"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p:txBody>
      </p:sp>
      <p:sp>
        <p:nvSpPr>
          <p:cNvPr id="466" name="Shape 466"/>
          <p:cNvSpPr/>
          <p:nvPr/>
        </p:nvSpPr>
        <p:spPr>
          <a:xfrm>
            <a:off x="6462141" y="0"/>
            <a:ext cx="5730000" cy="6858000"/>
          </a:xfrm>
          <a:prstGeom prst="rect">
            <a:avLst/>
          </a:prstGeom>
          <a:solidFill>
            <a:schemeClr val="lt1"/>
          </a:solidFill>
          <a:ln>
            <a:noFill/>
          </a:ln>
        </p:spPr>
        <p:txBody>
          <a:bodyPr wrap="square" lIns="91425" tIns="45700" rIns="91425" bIns="45700" anchor="t" anchorCtr="0">
            <a:noAutofit/>
          </a:bodyPr>
          <a:lstStyle/>
          <a:p>
            <a:pPr marL="0" marR="0" lvl="0" indent="-101600" algn="ctr"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p:txBody>
      </p:sp>
      <p:sp>
        <p:nvSpPr>
          <p:cNvPr id="467" name="Shape 467"/>
          <p:cNvSpPr/>
          <p:nvPr/>
        </p:nvSpPr>
        <p:spPr>
          <a:xfrm>
            <a:off x="0" y="-2820624"/>
            <a:ext cx="12192000" cy="5878800"/>
          </a:xfrm>
          <a:prstGeom prst="rect">
            <a:avLst/>
          </a:prstGeom>
          <a:solidFill>
            <a:schemeClr val="lt1"/>
          </a:solidFill>
          <a:ln>
            <a:noFill/>
          </a:ln>
        </p:spPr>
        <p:txBody>
          <a:bodyPr wrap="square" lIns="91425" tIns="45700" rIns="91425" bIns="45700" anchor="t" anchorCtr="0">
            <a:noAutofit/>
          </a:bodyPr>
          <a:lstStyle/>
          <a:p>
            <a:pPr marL="0" marR="0" lvl="0" indent="-101600" algn="ctr"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p:txBody>
      </p:sp>
      <p:sp>
        <p:nvSpPr>
          <p:cNvPr id="468" name="Shape 468"/>
          <p:cNvSpPr/>
          <p:nvPr/>
        </p:nvSpPr>
        <p:spPr>
          <a:xfrm>
            <a:off x="0" y="3799734"/>
            <a:ext cx="12192000" cy="5895300"/>
          </a:xfrm>
          <a:prstGeom prst="rect">
            <a:avLst/>
          </a:prstGeom>
          <a:solidFill>
            <a:schemeClr val="lt1"/>
          </a:solidFill>
          <a:ln>
            <a:noFill/>
          </a:ln>
        </p:spPr>
        <p:txBody>
          <a:bodyPr wrap="square" lIns="91425" tIns="45700" rIns="91425" bIns="45700" anchor="t" anchorCtr="0">
            <a:noAutofit/>
          </a:bodyPr>
          <a:lstStyle/>
          <a:p>
            <a:pPr marL="0" marR="0" lvl="0" indent="-101600" algn="ctr"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p:txBody>
      </p:sp>
      <p:sp>
        <p:nvSpPr>
          <p:cNvPr id="469" name="Shape 469"/>
          <p:cNvSpPr/>
          <p:nvPr/>
        </p:nvSpPr>
        <p:spPr>
          <a:xfrm>
            <a:off x="5638800" y="2971800"/>
            <a:ext cx="914400" cy="914400"/>
          </a:xfrm>
          <a:prstGeom prst="rect">
            <a:avLst/>
          </a:prstGeom>
          <a:solidFill>
            <a:schemeClr val="lt1"/>
          </a:solidFill>
          <a:ln>
            <a:noFill/>
          </a:ln>
        </p:spPr>
        <p:txBody>
          <a:bodyPr wrap="square" lIns="91425" tIns="45700" rIns="91425" bIns="45700" anchor="t" anchorCtr="0">
            <a:noAutofit/>
          </a:bodyPr>
          <a:lstStyle/>
          <a:p>
            <a:pPr marL="0" marR="0" lvl="0" indent="-101600" algn="ctr"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p:txBody>
      </p:sp>
      <p:sp>
        <p:nvSpPr>
          <p:cNvPr id="470" name="Shape 470"/>
          <p:cNvSpPr/>
          <p:nvPr/>
        </p:nvSpPr>
        <p:spPr>
          <a:xfrm>
            <a:off x="5358607" y="3149596"/>
            <a:ext cx="2514600" cy="512700"/>
          </a:xfrm>
          <a:custGeom>
            <a:avLst/>
            <a:gdLst/>
            <a:ahLst/>
            <a:cxnLst/>
            <a:rect l="0" t="0" r="0" b="0"/>
            <a:pathLst>
              <a:path w="120000" h="120000" extrusionOk="0">
                <a:moveTo>
                  <a:pt x="120000" y="48394"/>
                </a:moveTo>
                <a:cubicBezTo>
                  <a:pt x="113830" y="76156"/>
                  <a:pt x="113830" y="76156"/>
                  <a:pt x="113830" y="76156"/>
                </a:cubicBezTo>
                <a:cubicBezTo>
                  <a:pt x="120000" y="103919"/>
                  <a:pt x="120000" y="103919"/>
                  <a:pt x="120000" y="103919"/>
                </a:cubicBezTo>
                <a:cubicBezTo>
                  <a:pt x="120000" y="120000"/>
                  <a:pt x="120000" y="120000"/>
                  <a:pt x="120000" y="120000"/>
                </a:cubicBezTo>
                <a:cubicBezTo>
                  <a:pt x="119784" y="120000"/>
                  <a:pt x="119784" y="120000"/>
                  <a:pt x="119784" y="120000"/>
                </a:cubicBezTo>
                <a:cubicBezTo>
                  <a:pt x="110622" y="79039"/>
                  <a:pt x="110622" y="79039"/>
                  <a:pt x="110622" y="79039"/>
                </a:cubicBezTo>
                <a:cubicBezTo>
                  <a:pt x="110622" y="118027"/>
                  <a:pt x="110622" y="118027"/>
                  <a:pt x="110622" y="118027"/>
                </a:cubicBezTo>
                <a:cubicBezTo>
                  <a:pt x="107969" y="118027"/>
                  <a:pt x="107969" y="118027"/>
                  <a:pt x="107969" y="118027"/>
                </a:cubicBezTo>
                <a:cubicBezTo>
                  <a:pt x="107969" y="0"/>
                  <a:pt x="107969" y="0"/>
                  <a:pt x="107969" y="0"/>
                </a:cubicBezTo>
                <a:cubicBezTo>
                  <a:pt x="110622" y="0"/>
                  <a:pt x="110622" y="0"/>
                  <a:pt x="110622" y="0"/>
                </a:cubicBezTo>
                <a:cubicBezTo>
                  <a:pt x="110622" y="73729"/>
                  <a:pt x="110622" y="73729"/>
                  <a:pt x="110622" y="73729"/>
                </a:cubicBezTo>
                <a:cubicBezTo>
                  <a:pt x="119753" y="32768"/>
                  <a:pt x="119753" y="32768"/>
                  <a:pt x="119753" y="32768"/>
                </a:cubicBezTo>
                <a:cubicBezTo>
                  <a:pt x="120000" y="32768"/>
                  <a:pt x="120000" y="32768"/>
                  <a:pt x="120000" y="32768"/>
                </a:cubicBezTo>
                <a:lnTo>
                  <a:pt x="120000" y="48394"/>
                </a:lnTo>
                <a:close/>
                <a:moveTo>
                  <a:pt x="0" y="118027"/>
                </a:moveTo>
                <a:cubicBezTo>
                  <a:pt x="13573" y="118027"/>
                  <a:pt x="13573" y="118027"/>
                  <a:pt x="13573" y="118027"/>
                </a:cubicBezTo>
                <a:cubicBezTo>
                  <a:pt x="13573" y="104829"/>
                  <a:pt x="13573" y="104829"/>
                  <a:pt x="13573" y="104829"/>
                </a:cubicBezTo>
                <a:cubicBezTo>
                  <a:pt x="2776" y="104829"/>
                  <a:pt x="2776" y="104829"/>
                  <a:pt x="2776" y="104829"/>
                </a:cubicBezTo>
                <a:cubicBezTo>
                  <a:pt x="2776" y="3944"/>
                  <a:pt x="2776" y="3944"/>
                  <a:pt x="2776" y="3944"/>
                </a:cubicBezTo>
                <a:cubicBezTo>
                  <a:pt x="0" y="3944"/>
                  <a:pt x="0" y="3944"/>
                  <a:pt x="0" y="3944"/>
                </a:cubicBezTo>
                <a:lnTo>
                  <a:pt x="0" y="118027"/>
                </a:lnTo>
                <a:close/>
                <a:moveTo>
                  <a:pt x="22951" y="33072"/>
                </a:moveTo>
                <a:cubicBezTo>
                  <a:pt x="18786" y="33072"/>
                  <a:pt x="14992" y="49608"/>
                  <a:pt x="14992" y="76460"/>
                </a:cubicBezTo>
                <a:cubicBezTo>
                  <a:pt x="14992" y="102553"/>
                  <a:pt x="18478" y="119848"/>
                  <a:pt x="23475" y="119848"/>
                </a:cubicBezTo>
                <a:cubicBezTo>
                  <a:pt x="25696" y="119848"/>
                  <a:pt x="27763" y="117117"/>
                  <a:pt x="29614" y="110442"/>
                </a:cubicBezTo>
                <a:cubicBezTo>
                  <a:pt x="29614" y="96333"/>
                  <a:pt x="29614" y="96333"/>
                  <a:pt x="29614" y="96333"/>
                </a:cubicBezTo>
                <a:cubicBezTo>
                  <a:pt x="27670" y="104374"/>
                  <a:pt x="25511" y="107863"/>
                  <a:pt x="23568" y="107863"/>
                </a:cubicBezTo>
                <a:cubicBezTo>
                  <a:pt x="20544" y="107863"/>
                  <a:pt x="17892" y="98609"/>
                  <a:pt x="17645" y="81466"/>
                </a:cubicBezTo>
                <a:cubicBezTo>
                  <a:pt x="30323" y="81466"/>
                  <a:pt x="30323" y="81466"/>
                  <a:pt x="30323" y="81466"/>
                </a:cubicBezTo>
                <a:cubicBezTo>
                  <a:pt x="30354" y="79797"/>
                  <a:pt x="30447" y="76156"/>
                  <a:pt x="30447" y="74791"/>
                </a:cubicBezTo>
                <a:cubicBezTo>
                  <a:pt x="30447" y="47332"/>
                  <a:pt x="27084" y="33072"/>
                  <a:pt x="22951" y="33072"/>
                </a:cubicBezTo>
                <a:close/>
                <a:moveTo>
                  <a:pt x="22982" y="44905"/>
                </a:moveTo>
                <a:cubicBezTo>
                  <a:pt x="25357" y="44905"/>
                  <a:pt x="27732" y="52338"/>
                  <a:pt x="27825" y="70088"/>
                </a:cubicBezTo>
                <a:cubicBezTo>
                  <a:pt x="17645" y="70088"/>
                  <a:pt x="17645" y="70088"/>
                  <a:pt x="17645" y="70088"/>
                </a:cubicBezTo>
                <a:cubicBezTo>
                  <a:pt x="17799" y="56434"/>
                  <a:pt x="19958" y="44905"/>
                  <a:pt x="22982" y="44905"/>
                </a:cubicBezTo>
                <a:close/>
                <a:moveTo>
                  <a:pt x="67650" y="33072"/>
                </a:moveTo>
                <a:cubicBezTo>
                  <a:pt x="65398" y="33072"/>
                  <a:pt x="63763" y="38836"/>
                  <a:pt x="62776" y="47484"/>
                </a:cubicBezTo>
                <a:cubicBezTo>
                  <a:pt x="61974" y="38230"/>
                  <a:pt x="60462" y="33072"/>
                  <a:pt x="58056" y="33072"/>
                </a:cubicBezTo>
                <a:cubicBezTo>
                  <a:pt x="55958" y="33072"/>
                  <a:pt x="54385" y="38988"/>
                  <a:pt x="53521" y="47029"/>
                </a:cubicBezTo>
                <a:cubicBezTo>
                  <a:pt x="53460" y="47029"/>
                  <a:pt x="53460" y="47029"/>
                  <a:pt x="53460" y="47029"/>
                </a:cubicBezTo>
                <a:cubicBezTo>
                  <a:pt x="53151" y="34740"/>
                  <a:pt x="53151" y="34740"/>
                  <a:pt x="53151" y="34740"/>
                </a:cubicBezTo>
                <a:cubicBezTo>
                  <a:pt x="51053" y="34740"/>
                  <a:pt x="51053" y="34740"/>
                  <a:pt x="51053" y="34740"/>
                </a:cubicBezTo>
                <a:cubicBezTo>
                  <a:pt x="51053" y="118027"/>
                  <a:pt x="51053" y="118027"/>
                  <a:pt x="51053" y="118027"/>
                </a:cubicBezTo>
                <a:cubicBezTo>
                  <a:pt x="53737" y="118027"/>
                  <a:pt x="53737" y="118027"/>
                  <a:pt x="53737" y="118027"/>
                </a:cubicBezTo>
                <a:cubicBezTo>
                  <a:pt x="53737" y="65385"/>
                  <a:pt x="53737" y="65385"/>
                  <a:pt x="53737" y="65385"/>
                </a:cubicBezTo>
                <a:cubicBezTo>
                  <a:pt x="53737" y="55221"/>
                  <a:pt x="55033" y="45663"/>
                  <a:pt x="57377" y="45663"/>
                </a:cubicBezTo>
                <a:cubicBezTo>
                  <a:pt x="59691" y="45663"/>
                  <a:pt x="60678" y="52338"/>
                  <a:pt x="60678" y="64323"/>
                </a:cubicBezTo>
                <a:cubicBezTo>
                  <a:pt x="60678" y="118027"/>
                  <a:pt x="60678" y="118027"/>
                  <a:pt x="60678" y="118027"/>
                </a:cubicBezTo>
                <a:cubicBezTo>
                  <a:pt x="63393" y="118027"/>
                  <a:pt x="63393" y="118027"/>
                  <a:pt x="63393" y="118027"/>
                </a:cubicBezTo>
                <a:cubicBezTo>
                  <a:pt x="63393" y="64475"/>
                  <a:pt x="63393" y="64475"/>
                  <a:pt x="63393" y="64475"/>
                </a:cubicBezTo>
                <a:cubicBezTo>
                  <a:pt x="63393" y="54766"/>
                  <a:pt x="64688" y="45663"/>
                  <a:pt x="67002" y="45663"/>
                </a:cubicBezTo>
                <a:cubicBezTo>
                  <a:pt x="69316" y="45663"/>
                  <a:pt x="70303" y="52338"/>
                  <a:pt x="70303" y="64323"/>
                </a:cubicBezTo>
                <a:cubicBezTo>
                  <a:pt x="70303" y="118027"/>
                  <a:pt x="70303" y="118027"/>
                  <a:pt x="70303" y="118027"/>
                </a:cubicBezTo>
                <a:cubicBezTo>
                  <a:pt x="73017" y="118027"/>
                  <a:pt x="73017" y="118027"/>
                  <a:pt x="73017" y="118027"/>
                </a:cubicBezTo>
                <a:cubicBezTo>
                  <a:pt x="73017" y="62503"/>
                  <a:pt x="73017" y="62503"/>
                  <a:pt x="73017" y="62503"/>
                </a:cubicBezTo>
                <a:cubicBezTo>
                  <a:pt x="73017" y="45056"/>
                  <a:pt x="71352" y="33072"/>
                  <a:pt x="67650" y="33072"/>
                </a:cubicBezTo>
                <a:close/>
                <a:moveTo>
                  <a:pt x="83907" y="33072"/>
                </a:moveTo>
                <a:cubicBezTo>
                  <a:pt x="79866" y="33072"/>
                  <a:pt x="76102" y="49759"/>
                  <a:pt x="76102" y="76460"/>
                </a:cubicBezTo>
                <a:cubicBezTo>
                  <a:pt x="76102" y="102857"/>
                  <a:pt x="79866" y="119848"/>
                  <a:pt x="83907" y="119848"/>
                </a:cubicBezTo>
                <a:cubicBezTo>
                  <a:pt x="86437" y="119848"/>
                  <a:pt x="88843" y="113931"/>
                  <a:pt x="90107" y="102402"/>
                </a:cubicBezTo>
                <a:cubicBezTo>
                  <a:pt x="90138" y="102402"/>
                  <a:pt x="90138" y="102402"/>
                  <a:pt x="90138" y="102402"/>
                </a:cubicBezTo>
                <a:cubicBezTo>
                  <a:pt x="90447" y="118027"/>
                  <a:pt x="90447" y="118027"/>
                  <a:pt x="90447" y="118027"/>
                </a:cubicBezTo>
                <a:cubicBezTo>
                  <a:pt x="92668" y="118027"/>
                  <a:pt x="92668" y="118027"/>
                  <a:pt x="92668" y="118027"/>
                </a:cubicBezTo>
                <a:cubicBezTo>
                  <a:pt x="92668" y="34740"/>
                  <a:pt x="92668" y="34740"/>
                  <a:pt x="92668" y="34740"/>
                </a:cubicBezTo>
                <a:cubicBezTo>
                  <a:pt x="90447" y="34740"/>
                  <a:pt x="90447" y="34740"/>
                  <a:pt x="90447" y="34740"/>
                </a:cubicBezTo>
                <a:cubicBezTo>
                  <a:pt x="90138" y="50214"/>
                  <a:pt x="90138" y="50214"/>
                  <a:pt x="90138" y="50214"/>
                </a:cubicBezTo>
                <a:cubicBezTo>
                  <a:pt x="90107" y="50214"/>
                  <a:pt x="90107" y="50214"/>
                  <a:pt x="90107" y="50214"/>
                </a:cubicBezTo>
                <a:cubicBezTo>
                  <a:pt x="88843" y="38836"/>
                  <a:pt x="86437" y="33072"/>
                  <a:pt x="83907" y="33072"/>
                </a:cubicBezTo>
                <a:close/>
                <a:moveTo>
                  <a:pt x="84401" y="45360"/>
                </a:moveTo>
                <a:cubicBezTo>
                  <a:pt x="87609" y="45360"/>
                  <a:pt x="90015" y="57951"/>
                  <a:pt x="90015" y="76308"/>
                </a:cubicBezTo>
                <a:cubicBezTo>
                  <a:pt x="90015" y="94664"/>
                  <a:pt x="87609" y="107408"/>
                  <a:pt x="84401" y="107408"/>
                </a:cubicBezTo>
                <a:cubicBezTo>
                  <a:pt x="81254" y="107408"/>
                  <a:pt x="78786" y="94816"/>
                  <a:pt x="78786" y="76460"/>
                </a:cubicBezTo>
                <a:cubicBezTo>
                  <a:pt x="78786" y="57800"/>
                  <a:pt x="81254" y="45360"/>
                  <a:pt x="84401" y="45360"/>
                </a:cubicBezTo>
                <a:close/>
                <a:moveTo>
                  <a:pt x="104143" y="33830"/>
                </a:moveTo>
                <a:cubicBezTo>
                  <a:pt x="102694" y="33830"/>
                  <a:pt x="100442" y="37168"/>
                  <a:pt x="99300" y="47939"/>
                </a:cubicBezTo>
                <a:cubicBezTo>
                  <a:pt x="99269" y="47939"/>
                  <a:pt x="99269" y="47939"/>
                  <a:pt x="99269" y="47939"/>
                </a:cubicBezTo>
                <a:cubicBezTo>
                  <a:pt x="98992" y="34740"/>
                  <a:pt x="98992" y="34740"/>
                  <a:pt x="98992" y="34740"/>
                </a:cubicBezTo>
                <a:cubicBezTo>
                  <a:pt x="96802" y="34740"/>
                  <a:pt x="96802" y="34740"/>
                  <a:pt x="96802" y="34740"/>
                </a:cubicBezTo>
                <a:cubicBezTo>
                  <a:pt x="96802" y="118027"/>
                  <a:pt x="96802" y="118027"/>
                  <a:pt x="96802" y="118027"/>
                </a:cubicBezTo>
                <a:cubicBezTo>
                  <a:pt x="99516" y="118027"/>
                  <a:pt x="99516" y="118027"/>
                  <a:pt x="99516" y="118027"/>
                </a:cubicBezTo>
                <a:cubicBezTo>
                  <a:pt x="99516" y="70088"/>
                  <a:pt x="99516" y="70088"/>
                  <a:pt x="99516" y="70088"/>
                </a:cubicBezTo>
                <a:cubicBezTo>
                  <a:pt x="99516" y="50670"/>
                  <a:pt x="102694" y="44753"/>
                  <a:pt x="105285" y="47332"/>
                </a:cubicBezTo>
                <a:cubicBezTo>
                  <a:pt x="105285" y="34285"/>
                  <a:pt x="105285" y="34285"/>
                  <a:pt x="105285" y="34285"/>
                </a:cubicBezTo>
                <a:cubicBezTo>
                  <a:pt x="104946" y="33982"/>
                  <a:pt x="104606" y="33830"/>
                  <a:pt x="104143" y="33830"/>
                </a:cubicBezTo>
                <a:close/>
                <a:moveTo>
                  <a:pt x="47568" y="32768"/>
                </a:moveTo>
                <a:cubicBezTo>
                  <a:pt x="47352" y="32768"/>
                  <a:pt x="47352" y="32768"/>
                  <a:pt x="47352" y="32768"/>
                </a:cubicBezTo>
                <a:cubicBezTo>
                  <a:pt x="40287" y="67509"/>
                  <a:pt x="40287" y="67509"/>
                  <a:pt x="40287" y="67509"/>
                </a:cubicBezTo>
                <a:cubicBezTo>
                  <a:pt x="33223" y="32768"/>
                  <a:pt x="33223" y="32768"/>
                  <a:pt x="33223" y="32768"/>
                </a:cubicBezTo>
                <a:cubicBezTo>
                  <a:pt x="33007" y="32768"/>
                  <a:pt x="33007" y="32768"/>
                  <a:pt x="33007" y="32768"/>
                </a:cubicBezTo>
                <a:cubicBezTo>
                  <a:pt x="33007" y="49608"/>
                  <a:pt x="33007" y="49608"/>
                  <a:pt x="33007" y="49608"/>
                </a:cubicBezTo>
                <a:cubicBezTo>
                  <a:pt x="38437" y="76460"/>
                  <a:pt x="38437" y="76460"/>
                  <a:pt x="38437" y="76460"/>
                </a:cubicBezTo>
                <a:cubicBezTo>
                  <a:pt x="33007" y="103008"/>
                  <a:pt x="33007" y="103008"/>
                  <a:pt x="33007" y="103008"/>
                </a:cubicBezTo>
                <a:cubicBezTo>
                  <a:pt x="33007" y="120000"/>
                  <a:pt x="33007" y="120000"/>
                  <a:pt x="33007" y="120000"/>
                </a:cubicBezTo>
                <a:cubicBezTo>
                  <a:pt x="33223" y="120000"/>
                  <a:pt x="33223" y="120000"/>
                  <a:pt x="33223" y="120000"/>
                </a:cubicBezTo>
                <a:cubicBezTo>
                  <a:pt x="40257" y="85107"/>
                  <a:pt x="40257" y="85107"/>
                  <a:pt x="40257" y="85107"/>
                </a:cubicBezTo>
                <a:cubicBezTo>
                  <a:pt x="47352" y="120000"/>
                  <a:pt x="47352" y="120000"/>
                  <a:pt x="47352" y="120000"/>
                </a:cubicBezTo>
                <a:cubicBezTo>
                  <a:pt x="47568" y="120000"/>
                  <a:pt x="47568" y="120000"/>
                  <a:pt x="47568" y="120000"/>
                </a:cubicBezTo>
                <a:cubicBezTo>
                  <a:pt x="47568" y="102857"/>
                  <a:pt x="47568" y="102857"/>
                  <a:pt x="47568" y="102857"/>
                </a:cubicBezTo>
                <a:cubicBezTo>
                  <a:pt x="42077" y="76156"/>
                  <a:pt x="42077" y="76156"/>
                  <a:pt x="42077" y="76156"/>
                </a:cubicBezTo>
                <a:cubicBezTo>
                  <a:pt x="47568" y="49001"/>
                  <a:pt x="47568" y="49001"/>
                  <a:pt x="47568" y="49001"/>
                </a:cubicBezTo>
                <a:lnTo>
                  <a:pt x="47568" y="32768"/>
                </a:lnTo>
                <a:close/>
                <a:moveTo>
                  <a:pt x="115156" y="1213"/>
                </a:moveTo>
                <a:cubicBezTo>
                  <a:pt x="115156" y="0"/>
                  <a:pt x="115156" y="0"/>
                  <a:pt x="115156" y="0"/>
                </a:cubicBezTo>
                <a:cubicBezTo>
                  <a:pt x="117038" y="0"/>
                  <a:pt x="117038" y="0"/>
                  <a:pt x="117038" y="0"/>
                </a:cubicBezTo>
                <a:cubicBezTo>
                  <a:pt x="117038" y="1213"/>
                  <a:pt x="117038" y="1213"/>
                  <a:pt x="117038" y="1213"/>
                </a:cubicBezTo>
                <a:cubicBezTo>
                  <a:pt x="116236" y="1213"/>
                  <a:pt x="116236" y="1213"/>
                  <a:pt x="116236" y="1213"/>
                </a:cubicBezTo>
                <a:cubicBezTo>
                  <a:pt x="116236" y="10619"/>
                  <a:pt x="116236" y="10619"/>
                  <a:pt x="116236" y="10619"/>
                </a:cubicBezTo>
                <a:cubicBezTo>
                  <a:pt x="115958" y="10619"/>
                  <a:pt x="115958" y="10619"/>
                  <a:pt x="115958" y="10619"/>
                </a:cubicBezTo>
                <a:cubicBezTo>
                  <a:pt x="115958" y="1213"/>
                  <a:pt x="115958" y="1213"/>
                  <a:pt x="115958" y="1213"/>
                </a:cubicBezTo>
                <a:lnTo>
                  <a:pt x="115156" y="1213"/>
                </a:lnTo>
                <a:close/>
                <a:moveTo>
                  <a:pt x="117994" y="0"/>
                </a:moveTo>
                <a:cubicBezTo>
                  <a:pt x="118796" y="8950"/>
                  <a:pt x="118796" y="8950"/>
                  <a:pt x="118796" y="8950"/>
                </a:cubicBezTo>
                <a:cubicBezTo>
                  <a:pt x="119598" y="0"/>
                  <a:pt x="119598" y="0"/>
                  <a:pt x="119598" y="0"/>
                </a:cubicBezTo>
                <a:cubicBezTo>
                  <a:pt x="120000" y="0"/>
                  <a:pt x="120000" y="0"/>
                  <a:pt x="120000" y="0"/>
                </a:cubicBezTo>
                <a:cubicBezTo>
                  <a:pt x="120000" y="10619"/>
                  <a:pt x="120000" y="10619"/>
                  <a:pt x="120000" y="10619"/>
                </a:cubicBezTo>
                <a:cubicBezTo>
                  <a:pt x="119722" y="10619"/>
                  <a:pt x="119722" y="10619"/>
                  <a:pt x="119722" y="10619"/>
                </a:cubicBezTo>
                <a:cubicBezTo>
                  <a:pt x="119722" y="1820"/>
                  <a:pt x="119722" y="1820"/>
                  <a:pt x="119722" y="1820"/>
                </a:cubicBezTo>
                <a:cubicBezTo>
                  <a:pt x="119722" y="1820"/>
                  <a:pt x="119722" y="1820"/>
                  <a:pt x="119722" y="1820"/>
                </a:cubicBezTo>
                <a:cubicBezTo>
                  <a:pt x="118920" y="10619"/>
                  <a:pt x="118920" y="10619"/>
                  <a:pt x="118920" y="10619"/>
                </a:cubicBezTo>
                <a:cubicBezTo>
                  <a:pt x="118673" y="10619"/>
                  <a:pt x="118673" y="10619"/>
                  <a:pt x="118673" y="10619"/>
                </a:cubicBezTo>
                <a:cubicBezTo>
                  <a:pt x="117871" y="1820"/>
                  <a:pt x="117871" y="1820"/>
                  <a:pt x="117871" y="1820"/>
                </a:cubicBezTo>
                <a:cubicBezTo>
                  <a:pt x="117871" y="1820"/>
                  <a:pt x="117871" y="1820"/>
                  <a:pt x="117871" y="1820"/>
                </a:cubicBezTo>
                <a:cubicBezTo>
                  <a:pt x="117871" y="10619"/>
                  <a:pt x="117871" y="10619"/>
                  <a:pt x="117871" y="10619"/>
                </a:cubicBezTo>
                <a:cubicBezTo>
                  <a:pt x="117593" y="10619"/>
                  <a:pt x="117593" y="10619"/>
                  <a:pt x="117593" y="10619"/>
                </a:cubicBezTo>
                <a:cubicBezTo>
                  <a:pt x="117593" y="0"/>
                  <a:pt x="117593" y="0"/>
                  <a:pt x="117593" y="0"/>
                </a:cubicBezTo>
                <a:lnTo>
                  <a:pt x="117994" y="0"/>
                </a:lnTo>
                <a:close/>
              </a:path>
            </a:pathLst>
          </a:custGeom>
          <a:solidFill>
            <a:srgbClr val="32323C"/>
          </a:solid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pic>
        <p:nvPicPr>
          <p:cNvPr id="471" name="Shape 471"/>
          <p:cNvPicPr preferRelativeResize="0"/>
          <p:nvPr/>
        </p:nvPicPr>
        <p:blipFill rotWithShape="1">
          <a:blip r:embed="rId2">
            <a:alphaModFix/>
          </a:blip>
          <a:srcRect/>
          <a:stretch/>
        </p:blipFill>
        <p:spPr>
          <a:xfrm>
            <a:off x="457200" y="2971838"/>
            <a:ext cx="9143242" cy="914324"/>
          </a:xfrm>
          <a:prstGeom prst="rect">
            <a:avLst/>
          </a:prstGeom>
          <a:noFill/>
          <a:ln>
            <a:noFill/>
          </a:ln>
        </p:spPr>
      </p:pic>
      <p:grpSp>
        <p:nvGrpSpPr>
          <p:cNvPr id="472" name="Shape 472"/>
          <p:cNvGrpSpPr/>
          <p:nvPr/>
        </p:nvGrpSpPr>
        <p:grpSpPr>
          <a:xfrm>
            <a:off x="4315857" y="3065459"/>
            <a:ext cx="842963" cy="842961"/>
            <a:chOff x="2649" y="1931"/>
            <a:chExt cx="531" cy="531"/>
          </a:xfrm>
        </p:grpSpPr>
        <p:sp>
          <p:nvSpPr>
            <p:cNvPr id="473" name="Shape 473"/>
            <p:cNvSpPr/>
            <p:nvPr/>
          </p:nvSpPr>
          <p:spPr>
            <a:xfrm>
              <a:off x="2880" y="1931"/>
              <a:ext cx="300" cy="300"/>
            </a:xfrm>
            <a:custGeom>
              <a:avLst/>
              <a:gdLst/>
              <a:ahLst/>
              <a:cxnLst/>
              <a:rect l="0" t="0" r="0" b="0"/>
              <a:pathLst>
                <a:path w="120000" h="120000" extrusionOk="0">
                  <a:moveTo>
                    <a:pt x="119999" y="120000"/>
                  </a:moveTo>
                  <a:lnTo>
                    <a:pt x="119999" y="0"/>
                  </a:lnTo>
                  <a:lnTo>
                    <a:pt x="73246" y="0"/>
                  </a:lnTo>
                  <a:lnTo>
                    <a:pt x="0" y="45483"/>
                  </a:lnTo>
                  <a:lnTo>
                    <a:pt x="119999" y="120000"/>
                  </a:lnTo>
                  <a:close/>
                </a:path>
              </a:pathLst>
            </a:custGeom>
            <a:solidFill>
              <a:srgbClr val="008A44"/>
            </a:solid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474" name="Shape 474"/>
            <p:cNvSpPr/>
            <p:nvPr/>
          </p:nvSpPr>
          <p:spPr>
            <a:xfrm>
              <a:off x="2649" y="2022"/>
              <a:ext cx="300" cy="300"/>
            </a:xfrm>
            <a:custGeom>
              <a:avLst/>
              <a:gdLst/>
              <a:ahLst/>
              <a:cxnLst/>
              <a:rect l="0" t="0" r="0" b="0"/>
              <a:pathLst>
                <a:path w="120000" h="120000" extrusionOk="0">
                  <a:moveTo>
                    <a:pt x="0" y="0"/>
                  </a:moveTo>
                  <a:lnTo>
                    <a:pt x="0" y="120000"/>
                  </a:lnTo>
                  <a:lnTo>
                    <a:pt x="47272" y="120000"/>
                  </a:lnTo>
                  <a:lnTo>
                    <a:pt x="119999" y="74516"/>
                  </a:lnTo>
                  <a:lnTo>
                    <a:pt x="0" y="0"/>
                  </a:lnTo>
                  <a:close/>
                </a:path>
              </a:pathLst>
            </a:custGeom>
            <a:solidFill>
              <a:srgbClr val="3AF23A"/>
            </a:solid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475" name="Shape 475"/>
            <p:cNvSpPr/>
            <p:nvPr/>
          </p:nvSpPr>
          <p:spPr>
            <a:xfrm>
              <a:off x="2740" y="2162"/>
              <a:ext cx="300" cy="300"/>
            </a:xfrm>
            <a:custGeom>
              <a:avLst/>
              <a:gdLst/>
              <a:ahLst/>
              <a:cxnLst/>
              <a:rect l="0" t="0" r="0" b="0"/>
              <a:pathLst>
                <a:path w="120000" h="120000" extrusionOk="0">
                  <a:moveTo>
                    <a:pt x="0" y="120000"/>
                  </a:moveTo>
                  <a:lnTo>
                    <a:pt x="119999" y="120000"/>
                  </a:lnTo>
                  <a:lnTo>
                    <a:pt x="119999" y="72931"/>
                  </a:lnTo>
                  <a:lnTo>
                    <a:pt x="74716" y="0"/>
                  </a:lnTo>
                  <a:lnTo>
                    <a:pt x="0" y="120000"/>
                  </a:lnTo>
                  <a:close/>
                </a:path>
              </a:pathLst>
            </a:custGeom>
            <a:solidFill>
              <a:srgbClr val="006446"/>
            </a:solid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476" name="Shape 476"/>
            <p:cNvSpPr/>
            <p:nvPr/>
          </p:nvSpPr>
          <p:spPr>
            <a:xfrm>
              <a:off x="2649" y="1931"/>
              <a:ext cx="300" cy="300"/>
            </a:xfrm>
            <a:custGeom>
              <a:avLst/>
              <a:gdLst/>
              <a:ahLst/>
              <a:cxnLst/>
              <a:rect l="0" t="0" r="0" b="0"/>
              <a:pathLst>
                <a:path w="120000" h="120000" extrusionOk="0">
                  <a:moveTo>
                    <a:pt x="120000" y="0"/>
                  </a:moveTo>
                  <a:lnTo>
                    <a:pt x="0" y="0"/>
                  </a:lnTo>
                  <a:lnTo>
                    <a:pt x="0" y="47272"/>
                  </a:lnTo>
                  <a:lnTo>
                    <a:pt x="45483" y="119999"/>
                  </a:lnTo>
                  <a:lnTo>
                    <a:pt x="120000" y="0"/>
                  </a:lnTo>
                  <a:close/>
                </a:path>
              </a:pathLst>
            </a:custGeom>
            <a:solidFill>
              <a:srgbClr val="00C425"/>
            </a:solid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grpSp>
      <p:sp>
        <p:nvSpPr>
          <p:cNvPr id="477" name="Shape 477"/>
          <p:cNvSpPr/>
          <p:nvPr/>
        </p:nvSpPr>
        <p:spPr>
          <a:xfrm>
            <a:off x="5358607" y="3149596"/>
            <a:ext cx="2514600" cy="512700"/>
          </a:xfrm>
          <a:custGeom>
            <a:avLst/>
            <a:gdLst/>
            <a:ahLst/>
            <a:cxnLst/>
            <a:rect l="0" t="0" r="0" b="0"/>
            <a:pathLst>
              <a:path w="120000" h="120000" extrusionOk="0">
                <a:moveTo>
                  <a:pt x="120000" y="48394"/>
                </a:moveTo>
                <a:cubicBezTo>
                  <a:pt x="113830" y="76156"/>
                  <a:pt x="113830" y="76156"/>
                  <a:pt x="113830" y="76156"/>
                </a:cubicBezTo>
                <a:cubicBezTo>
                  <a:pt x="120000" y="103919"/>
                  <a:pt x="120000" y="103919"/>
                  <a:pt x="120000" y="103919"/>
                </a:cubicBezTo>
                <a:cubicBezTo>
                  <a:pt x="120000" y="120000"/>
                  <a:pt x="120000" y="120000"/>
                  <a:pt x="120000" y="120000"/>
                </a:cubicBezTo>
                <a:cubicBezTo>
                  <a:pt x="119784" y="120000"/>
                  <a:pt x="119784" y="120000"/>
                  <a:pt x="119784" y="120000"/>
                </a:cubicBezTo>
                <a:cubicBezTo>
                  <a:pt x="110622" y="79039"/>
                  <a:pt x="110622" y="79039"/>
                  <a:pt x="110622" y="79039"/>
                </a:cubicBezTo>
                <a:cubicBezTo>
                  <a:pt x="110622" y="118027"/>
                  <a:pt x="110622" y="118027"/>
                  <a:pt x="110622" y="118027"/>
                </a:cubicBezTo>
                <a:cubicBezTo>
                  <a:pt x="107969" y="118027"/>
                  <a:pt x="107969" y="118027"/>
                  <a:pt x="107969" y="118027"/>
                </a:cubicBezTo>
                <a:cubicBezTo>
                  <a:pt x="107969" y="0"/>
                  <a:pt x="107969" y="0"/>
                  <a:pt x="107969" y="0"/>
                </a:cubicBezTo>
                <a:cubicBezTo>
                  <a:pt x="110622" y="0"/>
                  <a:pt x="110622" y="0"/>
                  <a:pt x="110622" y="0"/>
                </a:cubicBezTo>
                <a:cubicBezTo>
                  <a:pt x="110622" y="73729"/>
                  <a:pt x="110622" y="73729"/>
                  <a:pt x="110622" y="73729"/>
                </a:cubicBezTo>
                <a:cubicBezTo>
                  <a:pt x="119753" y="32768"/>
                  <a:pt x="119753" y="32768"/>
                  <a:pt x="119753" y="32768"/>
                </a:cubicBezTo>
                <a:cubicBezTo>
                  <a:pt x="120000" y="32768"/>
                  <a:pt x="120000" y="32768"/>
                  <a:pt x="120000" y="32768"/>
                </a:cubicBezTo>
                <a:lnTo>
                  <a:pt x="120000" y="48394"/>
                </a:lnTo>
                <a:close/>
                <a:moveTo>
                  <a:pt x="0" y="118027"/>
                </a:moveTo>
                <a:cubicBezTo>
                  <a:pt x="13573" y="118027"/>
                  <a:pt x="13573" y="118027"/>
                  <a:pt x="13573" y="118027"/>
                </a:cubicBezTo>
                <a:cubicBezTo>
                  <a:pt x="13573" y="104829"/>
                  <a:pt x="13573" y="104829"/>
                  <a:pt x="13573" y="104829"/>
                </a:cubicBezTo>
                <a:cubicBezTo>
                  <a:pt x="2776" y="104829"/>
                  <a:pt x="2776" y="104829"/>
                  <a:pt x="2776" y="104829"/>
                </a:cubicBezTo>
                <a:cubicBezTo>
                  <a:pt x="2776" y="3944"/>
                  <a:pt x="2776" y="3944"/>
                  <a:pt x="2776" y="3944"/>
                </a:cubicBezTo>
                <a:cubicBezTo>
                  <a:pt x="0" y="3944"/>
                  <a:pt x="0" y="3944"/>
                  <a:pt x="0" y="3944"/>
                </a:cubicBezTo>
                <a:lnTo>
                  <a:pt x="0" y="118027"/>
                </a:lnTo>
                <a:close/>
                <a:moveTo>
                  <a:pt x="22951" y="33072"/>
                </a:moveTo>
                <a:cubicBezTo>
                  <a:pt x="18786" y="33072"/>
                  <a:pt x="14992" y="49608"/>
                  <a:pt x="14992" y="76460"/>
                </a:cubicBezTo>
                <a:cubicBezTo>
                  <a:pt x="14992" y="102553"/>
                  <a:pt x="18478" y="119848"/>
                  <a:pt x="23475" y="119848"/>
                </a:cubicBezTo>
                <a:cubicBezTo>
                  <a:pt x="25696" y="119848"/>
                  <a:pt x="27763" y="117117"/>
                  <a:pt x="29614" y="110442"/>
                </a:cubicBezTo>
                <a:cubicBezTo>
                  <a:pt x="29614" y="96333"/>
                  <a:pt x="29614" y="96333"/>
                  <a:pt x="29614" y="96333"/>
                </a:cubicBezTo>
                <a:cubicBezTo>
                  <a:pt x="27670" y="104374"/>
                  <a:pt x="25511" y="107863"/>
                  <a:pt x="23568" y="107863"/>
                </a:cubicBezTo>
                <a:cubicBezTo>
                  <a:pt x="20544" y="107863"/>
                  <a:pt x="17892" y="98609"/>
                  <a:pt x="17645" y="81466"/>
                </a:cubicBezTo>
                <a:cubicBezTo>
                  <a:pt x="30323" y="81466"/>
                  <a:pt x="30323" y="81466"/>
                  <a:pt x="30323" y="81466"/>
                </a:cubicBezTo>
                <a:cubicBezTo>
                  <a:pt x="30354" y="79797"/>
                  <a:pt x="30447" y="76156"/>
                  <a:pt x="30447" y="74791"/>
                </a:cubicBezTo>
                <a:cubicBezTo>
                  <a:pt x="30447" y="47332"/>
                  <a:pt x="27084" y="33072"/>
                  <a:pt x="22951" y="33072"/>
                </a:cubicBezTo>
                <a:close/>
                <a:moveTo>
                  <a:pt x="22982" y="44905"/>
                </a:moveTo>
                <a:cubicBezTo>
                  <a:pt x="25357" y="44905"/>
                  <a:pt x="27732" y="52338"/>
                  <a:pt x="27825" y="70088"/>
                </a:cubicBezTo>
                <a:cubicBezTo>
                  <a:pt x="17645" y="70088"/>
                  <a:pt x="17645" y="70088"/>
                  <a:pt x="17645" y="70088"/>
                </a:cubicBezTo>
                <a:cubicBezTo>
                  <a:pt x="17799" y="56434"/>
                  <a:pt x="19958" y="44905"/>
                  <a:pt x="22982" y="44905"/>
                </a:cubicBezTo>
                <a:close/>
                <a:moveTo>
                  <a:pt x="67650" y="33072"/>
                </a:moveTo>
                <a:cubicBezTo>
                  <a:pt x="65398" y="33072"/>
                  <a:pt x="63763" y="38836"/>
                  <a:pt x="62776" y="47484"/>
                </a:cubicBezTo>
                <a:cubicBezTo>
                  <a:pt x="61974" y="38230"/>
                  <a:pt x="60462" y="33072"/>
                  <a:pt x="58056" y="33072"/>
                </a:cubicBezTo>
                <a:cubicBezTo>
                  <a:pt x="55958" y="33072"/>
                  <a:pt x="54385" y="38988"/>
                  <a:pt x="53521" y="47029"/>
                </a:cubicBezTo>
                <a:cubicBezTo>
                  <a:pt x="53460" y="47029"/>
                  <a:pt x="53460" y="47029"/>
                  <a:pt x="53460" y="47029"/>
                </a:cubicBezTo>
                <a:cubicBezTo>
                  <a:pt x="53151" y="34740"/>
                  <a:pt x="53151" y="34740"/>
                  <a:pt x="53151" y="34740"/>
                </a:cubicBezTo>
                <a:cubicBezTo>
                  <a:pt x="51053" y="34740"/>
                  <a:pt x="51053" y="34740"/>
                  <a:pt x="51053" y="34740"/>
                </a:cubicBezTo>
                <a:cubicBezTo>
                  <a:pt x="51053" y="118027"/>
                  <a:pt x="51053" y="118027"/>
                  <a:pt x="51053" y="118027"/>
                </a:cubicBezTo>
                <a:cubicBezTo>
                  <a:pt x="53737" y="118027"/>
                  <a:pt x="53737" y="118027"/>
                  <a:pt x="53737" y="118027"/>
                </a:cubicBezTo>
                <a:cubicBezTo>
                  <a:pt x="53737" y="65385"/>
                  <a:pt x="53737" y="65385"/>
                  <a:pt x="53737" y="65385"/>
                </a:cubicBezTo>
                <a:cubicBezTo>
                  <a:pt x="53737" y="55221"/>
                  <a:pt x="55033" y="45663"/>
                  <a:pt x="57377" y="45663"/>
                </a:cubicBezTo>
                <a:cubicBezTo>
                  <a:pt x="59691" y="45663"/>
                  <a:pt x="60678" y="52338"/>
                  <a:pt x="60678" y="64323"/>
                </a:cubicBezTo>
                <a:cubicBezTo>
                  <a:pt x="60678" y="118027"/>
                  <a:pt x="60678" y="118027"/>
                  <a:pt x="60678" y="118027"/>
                </a:cubicBezTo>
                <a:cubicBezTo>
                  <a:pt x="63393" y="118027"/>
                  <a:pt x="63393" y="118027"/>
                  <a:pt x="63393" y="118027"/>
                </a:cubicBezTo>
                <a:cubicBezTo>
                  <a:pt x="63393" y="64475"/>
                  <a:pt x="63393" y="64475"/>
                  <a:pt x="63393" y="64475"/>
                </a:cubicBezTo>
                <a:cubicBezTo>
                  <a:pt x="63393" y="54766"/>
                  <a:pt x="64688" y="45663"/>
                  <a:pt x="67002" y="45663"/>
                </a:cubicBezTo>
                <a:cubicBezTo>
                  <a:pt x="69316" y="45663"/>
                  <a:pt x="70303" y="52338"/>
                  <a:pt x="70303" y="64323"/>
                </a:cubicBezTo>
                <a:cubicBezTo>
                  <a:pt x="70303" y="118027"/>
                  <a:pt x="70303" y="118027"/>
                  <a:pt x="70303" y="118027"/>
                </a:cubicBezTo>
                <a:cubicBezTo>
                  <a:pt x="73017" y="118027"/>
                  <a:pt x="73017" y="118027"/>
                  <a:pt x="73017" y="118027"/>
                </a:cubicBezTo>
                <a:cubicBezTo>
                  <a:pt x="73017" y="62503"/>
                  <a:pt x="73017" y="62503"/>
                  <a:pt x="73017" y="62503"/>
                </a:cubicBezTo>
                <a:cubicBezTo>
                  <a:pt x="73017" y="45056"/>
                  <a:pt x="71352" y="33072"/>
                  <a:pt x="67650" y="33072"/>
                </a:cubicBezTo>
                <a:close/>
                <a:moveTo>
                  <a:pt x="83907" y="33072"/>
                </a:moveTo>
                <a:cubicBezTo>
                  <a:pt x="79866" y="33072"/>
                  <a:pt x="76102" y="49759"/>
                  <a:pt x="76102" y="76460"/>
                </a:cubicBezTo>
                <a:cubicBezTo>
                  <a:pt x="76102" y="102857"/>
                  <a:pt x="79866" y="119848"/>
                  <a:pt x="83907" y="119848"/>
                </a:cubicBezTo>
                <a:cubicBezTo>
                  <a:pt x="86437" y="119848"/>
                  <a:pt x="88843" y="113931"/>
                  <a:pt x="90107" y="102402"/>
                </a:cubicBezTo>
                <a:cubicBezTo>
                  <a:pt x="90138" y="102402"/>
                  <a:pt x="90138" y="102402"/>
                  <a:pt x="90138" y="102402"/>
                </a:cubicBezTo>
                <a:cubicBezTo>
                  <a:pt x="90447" y="118027"/>
                  <a:pt x="90447" y="118027"/>
                  <a:pt x="90447" y="118027"/>
                </a:cubicBezTo>
                <a:cubicBezTo>
                  <a:pt x="92668" y="118027"/>
                  <a:pt x="92668" y="118027"/>
                  <a:pt x="92668" y="118027"/>
                </a:cubicBezTo>
                <a:cubicBezTo>
                  <a:pt x="92668" y="34740"/>
                  <a:pt x="92668" y="34740"/>
                  <a:pt x="92668" y="34740"/>
                </a:cubicBezTo>
                <a:cubicBezTo>
                  <a:pt x="90447" y="34740"/>
                  <a:pt x="90447" y="34740"/>
                  <a:pt x="90447" y="34740"/>
                </a:cubicBezTo>
                <a:cubicBezTo>
                  <a:pt x="90138" y="50214"/>
                  <a:pt x="90138" y="50214"/>
                  <a:pt x="90138" y="50214"/>
                </a:cubicBezTo>
                <a:cubicBezTo>
                  <a:pt x="90107" y="50214"/>
                  <a:pt x="90107" y="50214"/>
                  <a:pt x="90107" y="50214"/>
                </a:cubicBezTo>
                <a:cubicBezTo>
                  <a:pt x="88843" y="38836"/>
                  <a:pt x="86437" y="33072"/>
                  <a:pt x="83907" y="33072"/>
                </a:cubicBezTo>
                <a:close/>
                <a:moveTo>
                  <a:pt x="84401" y="45360"/>
                </a:moveTo>
                <a:cubicBezTo>
                  <a:pt x="87609" y="45360"/>
                  <a:pt x="90015" y="57951"/>
                  <a:pt x="90015" y="76308"/>
                </a:cubicBezTo>
                <a:cubicBezTo>
                  <a:pt x="90015" y="94664"/>
                  <a:pt x="87609" y="107408"/>
                  <a:pt x="84401" y="107408"/>
                </a:cubicBezTo>
                <a:cubicBezTo>
                  <a:pt x="81254" y="107408"/>
                  <a:pt x="78786" y="94816"/>
                  <a:pt x="78786" y="76460"/>
                </a:cubicBezTo>
                <a:cubicBezTo>
                  <a:pt x="78786" y="57800"/>
                  <a:pt x="81254" y="45360"/>
                  <a:pt x="84401" y="45360"/>
                </a:cubicBezTo>
                <a:close/>
                <a:moveTo>
                  <a:pt x="104143" y="33830"/>
                </a:moveTo>
                <a:cubicBezTo>
                  <a:pt x="102694" y="33830"/>
                  <a:pt x="100442" y="37168"/>
                  <a:pt x="99300" y="47939"/>
                </a:cubicBezTo>
                <a:cubicBezTo>
                  <a:pt x="99269" y="47939"/>
                  <a:pt x="99269" y="47939"/>
                  <a:pt x="99269" y="47939"/>
                </a:cubicBezTo>
                <a:cubicBezTo>
                  <a:pt x="98992" y="34740"/>
                  <a:pt x="98992" y="34740"/>
                  <a:pt x="98992" y="34740"/>
                </a:cubicBezTo>
                <a:cubicBezTo>
                  <a:pt x="96802" y="34740"/>
                  <a:pt x="96802" y="34740"/>
                  <a:pt x="96802" y="34740"/>
                </a:cubicBezTo>
                <a:cubicBezTo>
                  <a:pt x="96802" y="118027"/>
                  <a:pt x="96802" y="118027"/>
                  <a:pt x="96802" y="118027"/>
                </a:cubicBezTo>
                <a:cubicBezTo>
                  <a:pt x="99516" y="118027"/>
                  <a:pt x="99516" y="118027"/>
                  <a:pt x="99516" y="118027"/>
                </a:cubicBezTo>
                <a:cubicBezTo>
                  <a:pt x="99516" y="70088"/>
                  <a:pt x="99516" y="70088"/>
                  <a:pt x="99516" y="70088"/>
                </a:cubicBezTo>
                <a:cubicBezTo>
                  <a:pt x="99516" y="50670"/>
                  <a:pt x="102694" y="44753"/>
                  <a:pt x="105285" y="47332"/>
                </a:cubicBezTo>
                <a:cubicBezTo>
                  <a:pt x="105285" y="34285"/>
                  <a:pt x="105285" y="34285"/>
                  <a:pt x="105285" y="34285"/>
                </a:cubicBezTo>
                <a:cubicBezTo>
                  <a:pt x="104946" y="33982"/>
                  <a:pt x="104606" y="33830"/>
                  <a:pt x="104143" y="33830"/>
                </a:cubicBezTo>
                <a:close/>
                <a:moveTo>
                  <a:pt x="47568" y="32768"/>
                </a:moveTo>
                <a:cubicBezTo>
                  <a:pt x="47352" y="32768"/>
                  <a:pt x="47352" y="32768"/>
                  <a:pt x="47352" y="32768"/>
                </a:cubicBezTo>
                <a:cubicBezTo>
                  <a:pt x="40287" y="67509"/>
                  <a:pt x="40287" y="67509"/>
                  <a:pt x="40287" y="67509"/>
                </a:cubicBezTo>
                <a:cubicBezTo>
                  <a:pt x="33223" y="32768"/>
                  <a:pt x="33223" y="32768"/>
                  <a:pt x="33223" y="32768"/>
                </a:cubicBezTo>
                <a:cubicBezTo>
                  <a:pt x="33007" y="32768"/>
                  <a:pt x="33007" y="32768"/>
                  <a:pt x="33007" y="32768"/>
                </a:cubicBezTo>
                <a:cubicBezTo>
                  <a:pt x="33007" y="49608"/>
                  <a:pt x="33007" y="49608"/>
                  <a:pt x="33007" y="49608"/>
                </a:cubicBezTo>
                <a:cubicBezTo>
                  <a:pt x="38437" y="76460"/>
                  <a:pt x="38437" y="76460"/>
                  <a:pt x="38437" y="76460"/>
                </a:cubicBezTo>
                <a:cubicBezTo>
                  <a:pt x="33007" y="103008"/>
                  <a:pt x="33007" y="103008"/>
                  <a:pt x="33007" y="103008"/>
                </a:cubicBezTo>
                <a:cubicBezTo>
                  <a:pt x="33007" y="120000"/>
                  <a:pt x="33007" y="120000"/>
                  <a:pt x="33007" y="120000"/>
                </a:cubicBezTo>
                <a:cubicBezTo>
                  <a:pt x="33223" y="120000"/>
                  <a:pt x="33223" y="120000"/>
                  <a:pt x="33223" y="120000"/>
                </a:cubicBezTo>
                <a:cubicBezTo>
                  <a:pt x="40257" y="85107"/>
                  <a:pt x="40257" y="85107"/>
                  <a:pt x="40257" y="85107"/>
                </a:cubicBezTo>
                <a:cubicBezTo>
                  <a:pt x="47352" y="120000"/>
                  <a:pt x="47352" y="120000"/>
                  <a:pt x="47352" y="120000"/>
                </a:cubicBezTo>
                <a:cubicBezTo>
                  <a:pt x="47568" y="120000"/>
                  <a:pt x="47568" y="120000"/>
                  <a:pt x="47568" y="120000"/>
                </a:cubicBezTo>
                <a:cubicBezTo>
                  <a:pt x="47568" y="102857"/>
                  <a:pt x="47568" y="102857"/>
                  <a:pt x="47568" y="102857"/>
                </a:cubicBezTo>
                <a:cubicBezTo>
                  <a:pt x="42077" y="76156"/>
                  <a:pt x="42077" y="76156"/>
                  <a:pt x="42077" y="76156"/>
                </a:cubicBezTo>
                <a:cubicBezTo>
                  <a:pt x="47568" y="49001"/>
                  <a:pt x="47568" y="49001"/>
                  <a:pt x="47568" y="49001"/>
                </a:cubicBezTo>
                <a:lnTo>
                  <a:pt x="47568" y="32768"/>
                </a:lnTo>
                <a:close/>
                <a:moveTo>
                  <a:pt x="115156" y="1213"/>
                </a:moveTo>
                <a:cubicBezTo>
                  <a:pt x="115156" y="0"/>
                  <a:pt x="115156" y="0"/>
                  <a:pt x="115156" y="0"/>
                </a:cubicBezTo>
                <a:cubicBezTo>
                  <a:pt x="117038" y="0"/>
                  <a:pt x="117038" y="0"/>
                  <a:pt x="117038" y="0"/>
                </a:cubicBezTo>
                <a:cubicBezTo>
                  <a:pt x="117038" y="1213"/>
                  <a:pt x="117038" y="1213"/>
                  <a:pt x="117038" y="1213"/>
                </a:cubicBezTo>
                <a:cubicBezTo>
                  <a:pt x="116236" y="1213"/>
                  <a:pt x="116236" y="1213"/>
                  <a:pt x="116236" y="1213"/>
                </a:cubicBezTo>
                <a:cubicBezTo>
                  <a:pt x="116236" y="10619"/>
                  <a:pt x="116236" y="10619"/>
                  <a:pt x="116236" y="10619"/>
                </a:cubicBezTo>
                <a:cubicBezTo>
                  <a:pt x="115958" y="10619"/>
                  <a:pt x="115958" y="10619"/>
                  <a:pt x="115958" y="10619"/>
                </a:cubicBezTo>
                <a:cubicBezTo>
                  <a:pt x="115958" y="1213"/>
                  <a:pt x="115958" y="1213"/>
                  <a:pt x="115958" y="1213"/>
                </a:cubicBezTo>
                <a:lnTo>
                  <a:pt x="115156" y="1213"/>
                </a:lnTo>
                <a:close/>
                <a:moveTo>
                  <a:pt x="117994" y="0"/>
                </a:moveTo>
                <a:cubicBezTo>
                  <a:pt x="118796" y="8950"/>
                  <a:pt x="118796" y="8950"/>
                  <a:pt x="118796" y="8950"/>
                </a:cubicBezTo>
                <a:cubicBezTo>
                  <a:pt x="119598" y="0"/>
                  <a:pt x="119598" y="0"/>
                  <a:pt x="119598" y="0"/>
                </a:cubicBezTo>
                <a:cubicBezTo>
                  <a:pt x="120000" y="0"/>
                  <a:pt x="120000" y="0"/>
                  <a:pt x="120000" y="0"/>
                </a:cubicBezTo>
                <a:cubicBezTo>
                  <a:pt x="120000" y="10619"/>
                  <a:pt x="120000" y="10619"/>
                  <a:pt x="120000" y="10619"/>
                </a:cubicBezTo>
                <a:cubicBezTo>
                  <a:pt x="119722" y="10619"/>
                  <a:pt x="119722" y="10619"/>
                  <a:pt x="119722" y="10619"/>
                </a:cubicBezTo>
                <a:cubicBezTo>
                  <a:pt x="119722" y="1820"/>
                  <a:pt x="119722" y="1820"/>
                  <a:pt x="119722" y="1820"/>
                </a:cubicBezTo>
                <a:cubicBezTo>
                  <a:pt x="119722" y="1820"/>
                  <a:pt x="119722" y="1820"/>
                  <a:pt x="119722" y="1820"/>
                </a:cubicBezTo>
                <a:cubicBezTo>
                  <a:pt x="118920" y="10619"/>
                  <a:pt x="118920" y="10619"/>
                  <a:pt x="118920" y="10619"/>
                </a:cubicBezTo>
                <a:cubicBezTo>
                  <a:pt x="118673" y="10619"/>
                  <a:pt x="118673" y="10619"/>
                  <a:pt x="118673" y="10619"/>
                </a:cubicBezTo>
                <a:cubicBezTo>
                  <a:pt x="117871" y="1820"/>
                  <a:pt x="117871" y="1820"/>
                  <a:pt x="117871" y="1820"/>
                </a:cubicBezTo>
                <a:cubicBezTo>
                  <a:pt x="117871" y="1820"/>
                  <a:pt x="117871" y="1820"/>
                  <a:pt x="117871" y="1820"/>
                </a:cubicBezTo>
                <a:cubicBezTo>
                  <a:pt x="117871" y="10619"/>
                  <a:pt x="117871" y="10619"/>
                  <a:pt x="117871" y="10619"/>
                </a:cubicBezTo>
                <a:cubicBezTo>
                  <a:pt x="117593" y="10619"/>
                  <a:pt x="117593" y="10619"/>
                  <a:pt x="117593" y="10619"/>
                </a:cubicBezTo>
                <a:cubicBezTo>
                  <a:pt x="117593" y="0"/>
                  <a:pt x="117593" y="0"/>
                  <a:pt x="117593" y="0"/>
                </a:cubicBezTo>
                <a:lnTo>
                  <a:pt x="117994" y="0"/>
                </a:lnTo>
                <a:close/>
              </a:path>
            </a:pathLst>
          </a:custGeom>
          <a:solidFill>
            <a:srgbClr val="32323C"/>
          </a:solid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63"/>
                                        </p:tgtEl>
                                        <p:attrNameLst>
                                          <p:attrName>style.visibility</p:attrName>
                                        </p:attrNameLst>
                                      </p:cBhvr>
                                      <p:to>
                                        <p:strVal val="visible"/>
                                      </p:to>
                                    </p:set>
                                    <p:anim calcmode="lin" valueType="num">
                                      <p:cBhvr additive="base">
                                        <p:cTn id="7" dur="1000"/>
                                        <p:tgtEl>
                                          <p:spTgt spid="463"/>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0"/>
                                  </p:stCondLst>
                                  <p:childTnLst>
                                    <p:set>
                                      <p:cBhvr>
                                        <p:cTn id="9" dur="1" fill="hold">
                                          <p:stCondLst>
                                            <p:cond delay="0"/>
                                          </p:stCondLst>
                                        </p:cTn>
                                        <p:tgtEl>
                                          <p:spTgt spid="462"/>
                                        </p:tgtEl>
                                        <p:attrNameLst>
                                          <p:attrName>style.visibility</p:attrName>
                                        </p:attrNameLst>
                                      </p:cBhvr>
                                      <p:to>
                                        <p:strVal val="visible"/>
                                      </p:to>
                                    </p:set>
                                    <p:anim calcmode="lin" valueType="num">
                                      <p:cBhvr additive="base">
                                        <p:cTn id="10" dur="1000"/>
                                        <p:tgtEl>
                                          <p:spTgt spid="462"/>
                                        </p:tgtEl>
                                        <p:attrNameLst>
                                          <p:attrName>ppt_y</p:attrName>
                                        </p:attrNameLst>
                                      </p:cBhvr>
                                      <p:tavLst>
                                        <p:tav tm="0">
                                          <p:val>
                                            <p:strVal val="#ppt_y+1"/>
                                          </p:val>
                                        </p:tav>
                                        <p:tav tm="100000">
                                          <p:val>
                                            <p:strVal val="#ppt_y"/>
                                          </p:val>
                                        </p:tav>
                                      </p:tavLst>
                                    </p:anim>
                                  </p:childTnLst>
                                </p:cTn>
                              </p:par>
                              <p:par>
                                <p:cTn id="11" presetID="2" presetClass="entr" presetSubtype="8" fill="hold" nodeType="withEffect">
                                  <p:stCondLst>
                                    <p:cond delay="0"/>
                                  </p:stCondLst>
                                  <p:childTnLst>
                                    <p:set>
                                      <p:cBhvr>
                                        <p:cTn id="12" dur="1" fill="hold">
                                          <p:stCondLst>
                                            <p:cond delay="0"/>
                                          </p:stCondLst>
                                        </p:cTn>
                                        <p:tgtEl>
                                          <p:spTgt spid="461"/>
                                        </p:tgtEl>
                                        <p:attrNameLst>
                                          <p:attrName>style.visibility</p:attrName>
                                        </p:attrNameLst>
                                      </p:cBhvr>
                                      <p:to>
                                        <p:strVal val="visible"/>
                                      </p:to>
                                    </p:set>
                                    <p:anim calcmode="lin" valueType="num">
                                      <p:cBhvr additive="base">
                                        <p:cTn id="13" dur="1000"/>
                                        <p:tgtEl>
                                          <p:spTgt spid="461"/>
                                        </p:tgtEl>
                                        <p:attrNameLst>
                                          <p:attrName>ppt_x</p:attrName>
                                        </p:attrNameLst>
                                      </p:cBhvr>
                                      <p:tavLst>
                                        <p:tav tm="0">
                                          <p:val>
                                            <p:strVal val="#ppt_x-1"/>
                                          </p:val>
                                        </p:tav>
                                        <p:tav tm="100000">
                                          <p:val>
                                            <p:strVal val="#ppt_x"/>
                                          </p:val>
                                        </p:tav>
                                      </p:tavLst>
                                    </p:anim>
                                  </p:childTnLst>
                                </p:cTn>
                              </p:par>
                              <p:par>
                                <p:cTn id="14" presetID="2" presetClass="entr" presetSubtype="1" fill="hold" nodeType="withEffect">
                                  <p:stCondLst>
                                    <p:cond delay="0"/>
                                  </p:stCondLst>
                                  <p:childTnLst>
                                    <p:set>
                                      <p:cBhvr>
                                        <p:cTn id="15" dur="1" fill="hold">
                                          <p:stCondLst>
                                            <p:cond delay="0"/>
                                          </p:stCondLst>
                                        </p:cTn>
                                        <p:tgtEl>
                                          <p:spTgt spid="464"/>
                                        </p:tgtEl>
                                        <p:attrNameLst>
                                          <p:attrName>style.visibility</p:attrName>
                                        </p:attrNameLst>
                                      </p:cBhvr>
                                      <p:to>
                                        <p:strVal val="visible"/>
                                      </p:to>
                                    </p:set>
                                    <p:anim calcmode="lin" valueType="num">
                                      <p:cBhvr additive="base">
                                        <p:cTn id="16" dur="1000"/>
                                        <p:tgtEl>
                                          <p:spTgt spid="464"/>
                                        </p:tgtEl>
                                        <p:attrNameLst>
                                          <p:attrName>ppt_y</p:attrName>
                                        </p:attrNameLst>
                                      </p:cBhvr>
                                      <p:tavLst>
                                        <p:tav tm="0">
                                          <p:val>
                                            <p:strVal val="#ppt_y-1"/>
                                          </p:val>
                                        </p:tav>
                                        <p:tav tm="100000">
                                          <p:val>
                                            <p:strVal val="#ppt_y"/>
                                          </p:val>
                                        </p:tav>
                                      </p:tavLst>
                                    </p:anim>
                                  </p:childTnLst>
                                </p:cTn>
                              </p:par>
                              <p:par>
                                <p:cTn id="17" presetID="2" presetClass="entr" presetSubtype="8" fill="hold" nodeType="withEffect">
                                  <p:stCondLst>
                                    <p:cond delay="500"/>
                                  </p:stCondLst>
                                  <p:childTnLst>
                                    <p:set>
                                      <p:cBhvr>
                                        <p:cTn id="18" dur="1" fill="hold">
                                          <p:stCondLst>
                                            <p:cond delay="0"/>
                                          </p:stCondLst>
                                        </p:cTn>
                                        <p:tgtEl>
                                          <p:spTgt spid="465"/>
                                        </p:tgtEl>
                                        <p:attrNameLst>
                                          <p:attrName>style.visibility</p:attrName>
                                        </p:attrNameLst>
                                      </p:cBhvr>
                                      <p:to>
                                        <p:strVal val="visible"/>
                                      </p:to>
                                    </p:set>
                                    <p:anim calcmode="lin" valueType="num">
                                      <p:cBhvr additive="base">
                                        <p:cTn id="19" dur="500"/>
                                        <p:tgtEl>
                                          <p:spTgt spid="465"/>
                                        </p:tgtEl>
                                        <p:attrNameLst>
                                          <p:attrName>ppt_x</p:attrName>
                                        </p:attrNameLst>
                                      </p:cBhvr>
                                      <p:tavLst>
                                        <p:tav tm="0">
                                          <p:val>
                                            <p:strVal val="#ppt_x-1"/>
                                          </p:val>
                                        </p:tav>
                                        <p:tav tm="100000">
                                          <p:val>
                                            <p:strVal val="#ppt_x"/>
                                          </p:val>
                                        </p:tav>
                                      </p:tavLst>
                                    </p:anim>
                                  </p:childTnLst>
                                </p:cTn>
                              </p:par>
                              <p:par>
                                <p:cTn id="20" presetID="2" presetClass="entr" presetSubtype="2" fill="hold" nodeType="withEffect">
                                  <p:stCondLst>
                                    <p:cond delay="500"/>
                                  </p:stCondLst>
                                  <p:childTnLst>
                                    <p:set>
                                      <p:cBhvr>
                                        <p:cTn id="21" dur="1" fill="hold">
                                          <p:stCondLst>
                                            <p:cond delay="0"/>
                                          </p:stCondLst>
                                        </p:cTn>
                                        <p:tgtEl>
                                          <p:spTgt spid="466"/>
                                        </p:tgtEl>
                                        <p:attrNameLst>
                                          <p:attrName>style.visibility</p:attrName>
                                        </p:attrNameLst>
                                      </p:cBhvr>
                                      <p:to>
                                        <p:strVal val="visible"/>
                                      </p:to>
                                    </p:set>
                                    <p:anim calcmode="lin" valueType="num">
                                      <p:cBhvr additive="base">
                                        <p:cTn id="22" dur="500"/>
                                        <p:tgtEl>
                                          <p:spTgt spid="466"/>
                                        </p:tgtEl>
                                        <p:attrNameLst>
                                          <p:attrName>ppt_x</p:attrName>
                                        </p:attrNameLst>
                                      </p:cBhvr>
                                      <p:tavLst>
                                        <p:tav tm="0">
                                          <p:val>
                                            <p:strVal val="#ppt_x+1"/>
                                          </p:val>
                                        </p:tav>
                                        <p:tav tm="100000">
                                          <p:val>
                                            <p:strVal val="#ppt_x"/>
                                          </p:val>
                                        </p:tav>
                                      </p:tavLst>
                                    </p:anim>
                                  </p:childTnLst>
                                </p:cTn>
                              </p:par>
                              <p:par>
                                <p:cTn id="23" presetID="2" presetClass="entr" presetSubtype="1" fill="hold" nodeType="withEffect">
                                  <p:stCondLst>
                                    <p:cond delay="680"/>
                                  </p:stCondLst>
                                  <p:childTnLst>
                                    <p:set>
                                      <p:cBhvr>
                                        <p:cTn id="24" dur="1" fill="hold">
                                          <p:stCondLst>
                                            <p:cond delay="0"/>
                                          </p:stCondLst>
                                        </p:cTn>
                                        <p:tgtEl>
                                          <p:spTgt spid="467"/>
                                        </p:tgtEl>
                                        <p:attrNameLst>
                                          <p:attrName>style.visibility</p:attrName>
                                        </p:attrNameLst>
                                      </p:cBhvr>
                                      <p:to>
                                        <p:strVal val="visible"/>
                                      </p:to>
                                    </p:set>
                                    <p:anim calcmode="lin" valueType="num">
                                      <p:cBhvr additive="base">
                                        <p:cTn id="25" dur="320"/>
                                        <p:tgtEl>
                                          <p:spTgt spid="467"/>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680"/>
                                  </p:stCondLst>
                                  <p:childTnLst>
                                    <p:set>
                                      <p:cBhvr>
                                        <p:cTn id="27" dur="1" fill="hold">
                                          <p:stCondLst>
                                            <p:cond delay="0"/>
                                          </p:stCondLst>
                                        </p:cTn>
                                        <p:tgtEl>
                                          <p:spTgt spid="468"/>
                                        </p:tgtEl>
                                        <p:attrNameLst>
                                          <p:attrName>style.visibility</p:attrName>
                                        </p:attrNameLst>
                                      </p:cBhvr>
                                      <p:to>
                                        <p:strVal val="visible"/>
                                      </p:to>
                                    </p:set>
                                    <p:anim calcmode="lin" valueType="num">
                                      <p:cBhvr additive="base">
                                        <p:cTn id="28" dur="320"/>
                                        <p:tgtEl>
                                          <p:spTgt spid="468"/>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1" presetClass="entr" presetSubtype="0" fill="hold" nodeType="afterEffect">
                                  <p:stCondLst>
                                    <p:cond delay="0"/>
                                  </p:stCondLst>
                                  <p:childTnLst>
                                    <p:set>
                                      <p:cBhvr>
                                        <p:cTn id="31" dur="1" fill="hold">
                                          <p:stCondLst>
                                            <p:cond delay="0"/>
                                          </p:stCondLst>
                                        </p:cTn>
                                        <p:tgtEl>
                                          <p:spTgt spid="472"/>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69"/>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1"/>
                                          </p:stCondLst>
                                        </p:cTn>
                                        <p:tgtEl>
                                          <p:spTgt spid="463"/>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1"/>
                                          </p:stCondLst>
                                        </p:cTn>
                                        <p:tgtEl>
                                          <p:spTgt spid="462"/>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1"/>
                                          </p:stCondLst>
                                        </p:cTn>
                                        <p:tgtEl>
                                          <p:spTgt spid="461"/>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1"/>
                                          </p:stCondLst>
                                        </p:cTn>
                                        <p:tgtEl>
                                          <p:spTgt spid="464"/>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1"/>
                                          </p:stCondLst>
                                        </p:cTn>
                                        <p:tgtEl>
                                          <p:spTgt spid="465"/>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1"/>
                                          </p:stCondLst>
                                        </p:cTn>
                                        <p:tgtEl>
                                          <p:spTgt spid="466"/>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1"/>
                                          </p:stCondLst>
                                        </p:cTn>
                                        <p:tgtEl>
                                          <p:spTgt spid="467"/>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1"/>
                                          </p:stCondLst>
                                        </p:cTn>
                                        <p:tgtEl>
                                          <p:spTgt spid="468"/>
                                        </p:tgtEl>
                                        <p:attrNameLst>
                                          <p:attrName>style.visibility</p:attrName>
                                        </p:attrNameLst>
                                      </p:cBhvr>
                                      <p:to>
                                        <p:strVal val="hidden"/>
                                      </p:to>
                                    </p:set>
                                  </p:childTnLst>
                                </p:cTn>
                              </p:par>
                              <p:par>
                                <p:cTn id="50" presetID="1" presetClass="entr" presetSubtype="0" fill="hold" nodeType="withEffect">
                                  <p:stCondLst>
                                    <p:cond delay="0"/>
                                  </p:stCondLst>
                                  <p:childTnLst>
                                    <p:set>
                                      <p:cBhvr>
                                        <p:cTn id="51" dur="1" fill="hold">
                                          <p:stCondLst>
                                            <p:cond delay="0"/>
                                          </p:stCondLst>
                                        </p:cTn>
                                        <p:tgtEl>
                                          <p:spTgt spid="471"/>
                                        </p:tgtEl>
                                        <p:attrNameLst>
                                          <p:attrName>style.visibility</p:attrName>
                                        </p:attrNameLst>
                                      </p:cBhvr>
                                      <p:to>
                                        <p:strVal val="visible"/>
                                      </p:to>
                                    </p:set>
                                  </p:childTnLst>
                                </p:cTn>
                              </p:par>
                              <p:par>
                                <p:cTn id="52" presetID="2" presetClass="exit" presetSubtype="2" fill="hold" nodeType="withEffect">
                                  <p:stCondLst>
                                    <p:cond delay="0"/>
                                  </p:stCondLst>
                                  <p:childTnLst>
                                    <p:anim calcmode="lin" valueType="num">
                                      <p:cBhvr additive="base">
                                        <p:cTn id="53" dur="1500"/>
                                        <p:tgtEl>
                                          <p:spTgt spid="471"/>
                                        </p:tgtEl>
                                        <p:attrNameLst>
                                          <p:attrName>ppt_x</p:attrName>
                                        </p:attrNameLst>
                                      </p:cBhvr>
                                      <p:tavLst>
                                        <p:tav tm="0">
                                          <p:val>
                                            <p:strVal val="#ppt_x"/>
                                          </p:val>
                                        </p:tav>
                                        <p:tav tm="100000">
                                          <p:val>
                                            <p:strVal val="#ppt_x+1"/>
                                          </p:val>
                                        </p:tav>
                                      </p:tavLst>
                                    </p:anim>
                                    <p:set>
                                      <p:cBhvr>
                                        <p:cTn id="54" dur="1" fill="hold">
                                          <p:stCondLst>
                                            <p:cond delay="1500"/>
                                          </p:stCondLst>
                                        </p:cTn>
                                        <p:tgtEl>
                                          <p:spTgt spid="471"/>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470"/>
                                        </p:tgtEl>
                                        <p:attrNameLst>
                                          <p:attrName>style.visibility</p:attrName>
                                        </p:attrNameLst>
                                      </p:cBhvr>
                                      <p:to>
                                        <p:strVal val="visible"/>
                                      </p:to>
                                    </p:set>
                                  </p:childTnLst>
                                </p:cTn>
                              </p:par>
                            </p:childTnLst>
                          </p:cTn>
                        </p:par>
                        <p:par>
                          <p:cTn id="57" fill="hold">
                            <p:stCondLst>
                              <p:cond delay="2500"/>
                            </p:stCondLst>
                            <p:childTnLst>
                              <p:par>
                                <p:cTn id="58" presetID="1" presetClass="entr" presetSubtype="0" fill="hold" nodeType="afterEffect">
                                  <p:stCondLst>
                                    <p:cond delay="0"/>
                                  </p:stCondLst>
                                  <p:childTnLst>
                                    <p:set>
                                      <p:cBhvr>
                                        <p:cTn id="59" dur="1" fill="hold">
                                          <p:stCondLst>
                                            <p:cond delay="0"/>
                                          </p:stCondLst>
                                        </p:cTn>
                                        <p:tgtEl>
                                          <p:spTgt spid="477"/>
                                        </p:tgtEl>
                                        <p:attrNameLst>
                                          <p:attrName>style.visibility</p:attrName>
                                        </p:attrNameLst>
                                      </p:cBhvr>
                                      <p:to>
                                        <p:strVal val="visible"/>
                                      </p:to>
                                    </p:set>
                                  </p:childTnLst>
                                </p:cTn>
                              </p:par>
                              <p:par>
                                <p:cTn id="60" presetID="1" presetClass="exit" presetSubtype="0" fill="hold" nodeType="withEffect">
                                  <p:stCondLst>
                                    <p:cond delay="0"/>
                                  </p:stCondLst>
                                  <p:childTnLst>
                                    <p:set>
                                      <p:cBhvr>
                                        <p:cTn id="61" dur="1" fill="hold">
                                          <p:stCondLst>
                                            <p:cond delay="1"/>
                                          </p:stCondLst>
                                        </p:cTn>
                                        <p:tgtEl>
                                          <p:spTgt spid="4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4"/>
        <p:cNvGrpSpPr/>
        <p:nvPr/>
      </p:nvGrpSpPr>
      <p:grpSpPr>
        <a:xfrm>
          <a:off x="0" y="0"/>
          <a:ext cx="0" cy="0"/>
          <a:chOff x="0" y="0"/>
          <a:chExt cx="0" cy="0"/>
        </a:xfrm>
      </p:grpSpPr>
      <p:sp>
        <p:nvSpPr>
          <p:cNvPr id="485" name="Shape 485"/>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b="0" i="0" u="none" strike="noStrike" cap="none">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486" name="Shape 486"/>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b="0" i="0" u="none" strike="noStrike" cap="none">
                <a:solidFill>
                  <a:schemeClr val="dk2"/>
                </a:solidFill>
                <a:latin typeface="Arial"/>
                <a:ea typeface="Arial"/>
                <a:cs typeface="Arial"/>
                <a:sym typeface="Arial"/>
              </a:rPr>
              <a:t>‹#›</a:t>
            </a:fld>
            <a:endParaRPr lang="en-US" sz="800" b="0" i="0" u="none" strike="noStrike" cap="none">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487"/>
        <p:cNvGrpSpPr/>
        <p:nvPr/>
      </p:nvGrpSpPr>
      <p:grpSpPr>
        <a:xfrm>
          <a:off x="0" y="0"/>
          <a:ext cx="0" cy="0"/>
          <a:chOff x="0" y="0"/>
          <a:chExt cx="0" cy="0"/>
        </a:xfrm>
      </p:grpSpPr>
      <p:sp>
        <p:nvSpPr>
          <p:cNvPr id="488" name="Shape 488"/>
          <p:cNvSpPr/>
          <p:nvPr/>
        </p:nvSpPr>
        <p:spPr>
          <a:xfrm>
            <a:off x="0" y="640080"/>
            <a:ext cx="12192000" cy="5709000"/>
          </a:xfrm>
          <a:prstGeom prst="rect">
            <a:avLst/>
          </a:prstGeom>
          <a:gradFill>
            <a:gsLst>
              <a:gs pos="0">
                <a:schemeClr val="lt1"/>
              </a:gs>
              <a:gs pos="24000">
                <a:schemeClr val="lt1"/>
              </a:gs>
              <a:gs pos="100000">
                <a:srgbClr val="D8D8D8"/>
              </a:gs>
            </a:gsLst>
            <a:path path="circle">
              <a:fillToRect l="50000" t="50000" r="50000" b="50000"/>
            </a:path>
            <a:tileRect/>
          </a:gradFill>
          <a:ln>
            <a:noFill/>
          </a:ln>
        </p:spPr>
        <p:txBody>
          <a:bodyPr wrap="square" lIns="91425" tIns="45700" rIns="91425" bIns="45700" anchor="t" anchorCtr="0">
            <a:noAutofit/>
          </a:bodyPr>
          <a:lstStyle/>
          <a:p>
            <a:pPr marL="0" marR="0" lvl="0" indent="0" algn="ctr" rtl="0">
              <a:spcBef>
                <a:spcPts val="0"/>
              </a:spcBef>
              <a:buNone/>
            </a:pPr>
            <a:endParaRPr sz="1600" b="0" i="0" u="none" strike="noStrike" cap="none">
              <a:solidFill>
                <a:srgbClr val="262626"/>
              </a:solidFill>
              <a:latin typeface="Arial"/>
              <a:ea typeface="Arial"/>
              <a:cs typeface="Arial"/>
              <a:sym typeface="Arial"/>
            </a:endParaRPr>
          </a:p>
        </p:txBody>
      </p:sp>
      <p:sp>
        <p:nvSpPr>
          <p:cNvPr id="489" name="Shape 489"/>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490" name="Shape 490"/>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b="0" i="0" u="none" strike="noStrike" cap="none">
                <a:solidFill>
                  <a:schemeClr val="dk2"/>
                </a:solidFill>
                <a:latin typeface="Arial"/>
                <a:ea typeface="Arial"/>
                <a:cs typeface="Arial"/>
                <a:sym typeface="Arial"/>
              </a:rPr>
              <a:t>‹#›</a:t>
            </a:fld>
            <a:endParaRPr lang="en-US" sz="800" b="0" i="0" u="none" strike="noStrike" cap="none">
              <a:solidFill>
                <a:schemeClr val="dk2"/>
              </a:solidFill>
              <a:latin typeface="Arial"/>
              <a:ea typeface="Arial"/>
              <a:cs typeface="Arial"/>
              <a:sym typeface="Arial"/>
            </a:endParaRPr>
          </a:p>
        </p:txBody>
      </p:sp>
      <p:sp>
        <p:nvSpPr>
          <p:cNvPr id="491" name="Shape 491"/>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b="0" i="0" u="none" strike="noStrike" cap="none">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Shape 492"/>
        <p:cNvGrpSpPr/>
        <p:nvPr/>
      </p:nvGrpSpPr>
      <p:grpSpPr>
        <a:xfrm>
          <a:off x="0" y="0"/>
          <a:ext cx="0" cy="0"/>
          <a:chOff x="0" y="0"/>
          <a:chExt cx="0" cy="0"/>
        </a:xfrm>
      </p:grpSpPr>
      <p:sp>
        <p:nvSpPr>
          <p:cNvPr id="493" name="Shape 493"/>
          <p:cNvSpPr txBox="1">
            <a:spLocks noGrp="1"/>
          </p:cNvSpPr>
          <p:nvPr>
            <p:ph type="body" idx="1"/>
          </p:nvPr>
        </p:nvSpPr>
        <p:spPr>
          <a:xfrm>
            <a:off x="304800" y="1143000"/>
            <a:ext cx="11582400" cy="5257800"/>
          </a:xfrm>
          <a:prstGeom prst="rect">
            <a:avLst/>
          </a:prstGeom>
          <a:noFill/>
          <a:ln>
            <a:noFill/>
          </a:ln>
        </p:spPr>
        <p:txBody>
          <a:bodyPr wrap="square" lIns="91425" tIns="91425" rIns="91425" bIns="91425" anchor="t" anchorCtr="0"/>
          <a:lstStyle>
            <a:lvl1pPr marL="233362" marR="0" lvl="0" indent="-80962" algn="l" rtl="0">
              <a:lnSpc>
                <a:spcPct val="100000"/>
              </a:lnSpc>
              <a:spcBef>
                <a:spcPts val="1800"/>
              </a:spcBef>
              <a:spcAft>
                <a:spcPts val="600"/>
              </a:spcAft>
              <a:buClr>
                <a:srgbClr val="A5A5AA"/>
              </a:buClr>
              <a:buSzPts val="2400"/>
              <a:buFont typeface="Noto Sans Symbols"/>
              <a:buChar char="•"/>
              <a:defRPr sz="2400" b="0" i="0" u="none" strike="noStrike" cap="none">
                <a:solidFill>
                  <a:schemeClr val="dk1"/>
                </a:solidFill>
                <a:latin typeface="Arial"/>
                <a:ea typeface="Arial"/>
                <a:cs typeface="Arial"/>
                <a:sym typeface="Arial"/>
              </a:defRPr>
            </a:lvl1pPr>
            <a:lvl2pPr marL="515937"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2"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2" marR="0" lvl="3" indent="-111442"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2"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494" name="Shape 494"/>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495" name="Shape 495"/>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b="0" i="0" u="none" strike="noStrike" cap="none">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496" name="Shape 496"/>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b="0" i="0" u="none" strike="noStrike" cap="none">
                <a:solidFill>
                  <a:schemeClr val="dk2"/>
                </a:solidFill>
                <a:latin typeface="Arial"/>
                <a:ea typeface="Arial"/>
                <a:cs typeface="Arial"/>
                <a:sym typeface="Arial"/>
              </a:rPr>
              <a:t>‹#›</a:t>
            </a:fld>
            <a:endParaRPr lang="en-US" sz="800" b="0" i="0" u="none" strike="noStrike" cap="none">
              <a:solidFill>
                <a:schemeClr val="dk2"/>
              </a:solidFill>
              <a:latin typeface="Arial"/>
              <a:ea typeface="Arial"/>
              <a:cs typeface="Arial"/>
              <a:sym typeface="Arial"/>
            </a:endParaRPr>
          </a:p>
        </p:txBody>
      </p:sp>
      <p:sp>
        <p:nvSpPr>
          <p:cNvPr id="497" name="Shape 497"/>
          <p:cNvSpPr txBox="1">
            <a:spLocks noGrp="1"/>
          </p:cNvSpPr>
          <p:nvPr>
            <p:ph type="body" idx="2"/>
          </p:nvPr>
        </p:nvSpPr>
        <p:spPr>
          <a:xfrm>
            <a:off x="304801" y="640080"/>
            <a:ext cx="11582400" cy="274200"/>
          </a:xfrm>
          <a:prstGeom prst="rect">
            <a:avLst/>
          </a:prstGeom>
          <a:noFill/>
          <a:ln>
            <a:noFill/>
          </a:ln>
        </p:spPr>
        <p:txBody>
          <a:bodyPr wrap="square" lIns="91425" tIns="91425" rIns="91425" bIns="91425" anchor="t" anchorCtr="0"/>
          <a:lstStyle>
            <a:lvl1pPr marL="233362" marR="0" lvl="0" indent="-233362" algn="l" rtl="0">
              <a:lnSpc>
                <a:spcPct val="100000"/>
              </a:lnSpc>
              <a:spcBef>
                <a:spcPts val="1800"/>
              </a:spcBef>
              <a:spcAft>
                <a:spcPts val="600"/>
              </a:spcAft>
              <a:buClr>
                <a:srgbClr val="A5A5AA"/>
              </a:buClr>
              <a:buSzPts val="1800"/>
              <a:buFont typeface="Noto Sans Symbols"/>
              <a:buNone/>
              <a:defRPr sz="1800" b="0" i="0" u="none" strike="noStrike" cap="none">
                <a:solidFill>
                  <a:schemeClr val="dk2"/>
                </a:solidFill>
                <a:latin typeface="Arial"/>
                <a:ea typeface="Arial"/>
                <a:cs typeface="Arial"/>
                <a:sym typeface="Arial"/>
              </a:defRPr>
            </a:lvl1pPr>
            <a:lvl2pPr marL="515937"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2"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2" marR="0" lvl="3" indent="-111442"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2"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498"/>
        <p:cNvGrpSpPr/>
        <p:nvPr/>
      </p:nvGrpSpPr>
      <p:grpSpPr>
        <a:xfrm>
          <a:off x="0" y="0"/>
          <a:ext cx="0" cy="0"/>
          <a:chOff x="0" y="0"/>
          <a:chExt cx="0" cy="0"/>
        </a:xfrm>
      </p:grpSpPr>
      <p:sp>
        <p:nvSpPr>
          <p:cNvPr id="499" name="Shape 499"/>
          <p:cNvSpPr txBox="1">
            <a:spLocks noGrp="1"/>
          </p:cNvSpPr>
          <p:nvPr>
            <p:ph type="body" idx="1"/>
          </p:nvPr>
        </p:nvSpPr>
        <p:spPr>
          <a:xfrm>
            <a:off x="304800" y="822960"/>
            <a:ext cx="11582400" cy="5486400"/>
          </a:xfrm>
          <a:prstGeom prst="rect">
            <a:avLst/>
          </a:prstGeom>
          <a:noFill/>
          <a:ln>
            <a:noFill/>
          </a:ln>
        </p:spPr>
        <p:txBody>
          <a:bodyPr wrap="square" lIns="91425" tIns="91425" rIns="91425" bIns="91425" anchor="t" anchorCtr="0"/>
          <a:lstStyle>
            <a:lvl1pPr marL="233362" marR="0" lvl="0" indent="-80962" algn="l" rtl="0">
              <a:lnSpc>
                <a:spcPct val="100000"/>
              </a:lnSpc>
              <a:spcBef>
                <a:spcPts val="1800"/>
              </a:spcBef>
              <a:spcAft>
                <a:spcPts val="600"/>
              </a:spcAft>
              <a:buClr>
                <a:srgbClr val="A5A5AA"/>
              </a:buClr>
              <a:buSzPts val="2400"/>
              <a:buFont typeface="Noto Sans Symbols"/>
              <a:buChar char="•"/>
              <a:defRPr sz="2400" b="0" i="0" u="none" strike="noStrike" cap="none">
                <a:solidFill>
                  <a:schemeClr val="dk1"/>
                </a:solidFill>
                <a:latin typeface="Arial"/>
                <a:ea typeface="Arial"/>
                <a:cs typeface="Arial"/>
                <a:sym typeface="Arial"/>
              </a:defRPr>
            </a:lvl1pPr>
            <a:lvl2pPr marL="515937"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2"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2" marR="0" lvl="3" indent="-111442"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2"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500" name="Shape 500"/>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501" name="Shape 501"/>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502" name="Shape 502"/>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Section Header">
    <p:bg>
      <p:bgPr>
        <a:solidFill>
          <a:srgbClr val="32323C"/>
        </a:solidFill>
        <a:effectLst/>
      </p:bgPr>
    </p:bg>
    <p:spTree>
      <p:nvGrpSpPr>
        <p:cNvPr id="1" name="Shape 62"/>
        <p:cNvGrpSpPr/>
        <p:nvPr/>
      </p:nvGrpSpPr>
      <p:grpSpPr>
        <a:xfrm>
          <a:off x="0" y="0"/>
          <a:ext cx="0" cy="0"/>
          <a:chOff x="0" y="0"/>
          <a:chExt cx="0" cy="0"/>
        </a:xfrm>
      </p:grpSpPr>
      <p:pic>
        <p:nvPicPr>
          <p:cNvPr id="63" name="Shape 63"/>
          <p:cNvPicPr preferRelativeResize="0"/>
          <p:nvPr/>
        </p:nvPicPr>
        <p:blipFill rotWithShape="1">
          <a:blip r:embed="rId2">
            <a:alphaModFix/>
          </a:blip>
          <a:srcRect/>
          <a:stretch/>
        </p:blipFill>
        <p:spPr>
          <a:xfrm>
            <a:off x="2" y="2"/>
            <a:ext cx="12094463" cy="6851141"/>
          </a:xfrm>
          <a:prstGeom prst="rect">
            <a:avLst/>
          </a:prstGeom>
          <a:noFill/>
          <a:ln>
            <a:noFill/>
          </a:ln>
        </p:spPr>
      </p:pic>
      <p:pic>
        <p:nvPicPr>
          <p:cNvPr id="64" name="Shape 64"/>
          <p:cNvPicPr preferRelativeResize="0"/>
          <p:nvPr/>
        </p:nvPicPr>
        <p:blipFill rotWithShape="1">
          <a:blip r:embed="rId3">
            <a:alphaModFix/>
          </a:blip>
          <a:srcRect/>
          <a:stretch/>
        </p:blipFill>
        <p:spPr>
          <a:xfrm>
            <a:off x="9220200" y="5880871"/>
            <a:ext cx="2489454" cy="519307"/>
          </a:xfrm>
          <a:prstGeom prst="rect">
            <a:avLst/>
          </a:prstGeom>
          <a:noFill/>
          <a:ln>
            <a:noFill/>
          </a:ln>
        </p:spPr>
      </p:pic>
      <p:sp>
        <p:nvSpPr>
          <p:cNvPr id="65" name="Shape 65"/>
          <p:cNvSpPr txBox="1">
            <a:spLocks noGrp="1"/>
          </p:cNvSpPr>
          <p:nvPr>
            <p:ph type="ctrTitle"/>
          </p:nvPr>
        </p:nvSpPr>
        <p:spPr>
          <a:xfrm>
            <a:off x="609600" y="457200"/>
            <a:ext cx="7620000" cy="2743200"/>
          </a:xfrm>
          <a:prstGeom prst="rect">
            <a:avLst/>
          </a:prstGeom>
          <a:noFill/>
          <a:ln>
            <a:noFill/>
          </a:ln>
        </p:spPr>
        <p:txBody>
          <a:bodyPr wrap="square" lIns="91425" tIns="91425" rIns="91425" bIns="91425" anchor="b" anchorCtr="0"/>
          <a:lstStyle>
            <a:lvl1pPr marL="0" marR="0" lvl="0" indent="0" algn="l" rtl="0">
              <a:spcBef>
                <a:spcPts val="0"/>
              </a:spcBef>
              <a:spcAft>
                <a:spcPts val="0"/>
              </a:spcAft>
              <a:buSzPts val="1400"/>
              <a:buNone/>
              <a:defRPr sz="3600" b="0" i="0" u="none" strike="noStrike" cap="none">
                <a:solidFill>
                  <a:schemeClr val="accent1"/>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66" name="Shape 66"/>
          <p:cNvSpPr txBox="1">
            <a:spLocks noGrp="1"/>
          </p:cNvSpPr>
          <p:nvPr>
            <p:ph type="subTitle" idx="1"/>
          </p:nvPr>
        </p:nvSpPr>
        <p:spPr>
          <a:xfrm>
            <a:off x="609600" y="3429000"/>
            <a:ext cx="7620000" cy="1371600"/>
          </a:xfrm>
          <a:prstGeom prst="rect">
            <a:avLst/>
          </a:prstGeom>
          <a:noFill/>
          <a:ln>
            <a:noFill/>
          </a:ln>
        </p:spPr>
        <p:txBody>
          <a:bodyPr wrap="square" lIns="91425" tIns="91425" rIns="91425" bIns="91425" anchor="t" anchorCtr="0"/>
          <a:lstStyle>
            <a:lvl1pPr marL="233363" marR="0" lvl="0" indent="-93663" algn="l" rtl="0">
              <a:lnSpc>
                <a:spcPct val="100000"/>
              </a:lnSpc>
              <a:spcBef>
                <a:spcPts val="0"/>
              </a:spcBef>
              <a:spcAft>
                <a:spcPts val="600"/>
              </a:spcAft>
              <a:buClr>
                <a:srgbClr val="A5A5AA"/>
              </a:buClr>
              <a:buSzPts val="2200"/>
              <a:buFont typeface="Arial"/>
              <a:buChar char="•"/>
              <a:defRPr sz="2200" b="0" i="0" u="none" strike="noStrike" cap="none">
                <a:solidFill>
                  <a:schemeClr val="lt1"/>
                </a:solidFill>
                <a:latin typeface="Arial"/>
                <a:ea typeface="Arial"/>
                <a:cs typeface="Arial"/>
                <a:sym typeface="Arial"/>
              </a:defRPr>
            </a:lvl1pPr>
            <a:lvl2pPr marL="457200" marR="0" lvl="1" indent="0" algn="ctr" rtl="0">
              <a:lnSpc>
                <a:spcPct val="100000"/>
              </a:lnSpc>
              <a:spcBef>
                <a:spcPts val="0"/>
              </a:spcBef>
              <a:spcAft>
                <a:spcPts val="600"/>
              </a:spcAft>
              <a:buClr>
                <a:schemeClr val="accent2"/>
              </a:buClr>
              <a:buSzPts val="1800"/>
              <a:buFont typeface="Arimo"/>
              <a:buNone/>
              <a:defRPr sz="2000" b="0" i="0" u="none" strike="noStrike" cap="none">
                <a:solidFill>
                  <a:schemeClr val="dk1"/>
                </a:solidFill>
                <a:latin typeface="Arial"/>
                <a:ea typeface="Arial"/>
                <a:cs typeface="Arial"/>
                <a:sym typeface="Arial"/>
              </a:defRPr>
            </a:lvl2pPr>
            <a:lvl3pPr marL="914400" marR="0" lvl="2" indent="0" algn="ctr" rtl="0">
              <a:lnSpc>
                <a:spcPct val="100000"/>
              </a:lnSpc>
              <a:spcBef>
                <a:spcPts val="0"/>
              </a:spcBef>
              <a:spcAft>
                <a:spcPts val="600"/>
              </a:spcAft>
              <a:buClr>
                <a:schemeClr val="accent6"/>
              </a:buClr>
              <a:buSzPts val="1600"/>
              <a:buFont typeface="Noto Sans Symbols"/>
              <a:buNone/>
              <a:defRPr sz="2000" b="0" i="0" u="none" strike="noStrike" cap="none">
                <a:solidFill>
                  <a:schemeClr val="dk1"/>
                </a:solidFill>
                <a:latin typeface="Arial"/>
                <a:ea typeface="Arial"/>
                <a:cs typeface="Arial"/>
                <a:sym typeface="Arial"/>
              </a:defRPr>
            </a:lvl3pPr>
            <a:lvl4pPr marL="1371600" marR="0" lvl="3" indent="0" algn="ctr" rtl="0">
              <a:lnSpc>
                <a:spcPct val="100000"/>
              </a:lnSpc>
              <a:spcBef>
                <a:spcPts val="0"/>
              </a:spcBef>
              <a:spcAft>
                <a:spcPts val="600"/>
              </a:spcAft>
              <a:buClr>
                <a:schemeClr val="accent5"/>
              </a:buClr>
              <a:buSzPts val="1120"/>
              <a:buFont typeface="Arial"/>
              <a:buNone/>
              <a:defRPr sz="1600" b="0" i="0" u="none" strike="noStrike" cap="none">
                <a:solidFill>
                  <a:schemeClr val="dk1"/>
                </a:solidFill>
                <a:latin typeface="Arial"/>
                <a:ea typeface="Arial"/>
                <a:cs typeface="Arial"/>
                <a:sym typeface="Arial"/>
              </a:defRPr>
            </a:lvl4pPr>
            <a:lvl5pPr marL="1828800" marR="0" lvl="4" indent="0" algn="ctr" rtl="0">
              <a:lnSpc>
                <a:spcPct val="100000"/>
              </a:lnSpc>
              <a:spcBef>
                <a:spcPts val="0"/>
              </a:spcBef>
              <a:spcAft>
                <a:spcPts val="600"/>
              </a:spcAft>
              <a:buClr>
                <a:schemeClr val="accent4"/>
              </a:buClr>
              <a:buSzPts val="1280"/>
              <a:buFont typeface="Arial"/>
              <a:buNone/>
              <a:defRPr sz="1600" b="0" i="0" u="none" strike="noStrike" cap="none">
                <a:solidFill>
                  <a:schemeClr val="dk1"/>
                </a:solidFill>
                <a:latin typeface="Arial"/>
                <a:ea typeface="Arial"/>
                <a:cs typeface="Arial"/>
                <a:sym typeface="Arial"/>
              </a:defRPr>
            </a:lvl5pPr>
            <a:lvl6pPr marL="2286000" marR="0" lvl="5" indent="0" algn="ctr" rtl="0">
              <a:spcBef>
                <a:spcPts val="320"/>
              </a:spcBef>
              <a:spcAft>
                <a:spcPts val="0"/>
              </a:spcAft>
              <a:buClr>
                <a:schemeClr val="dk1"/>
              </a:buClr>
              <a:buSzPts val="1400"/>
              <a:buFont typeface="Arial"/>
              <a:buNone/>
              <a:defRPr sz="1600" b="0" i="0" u="none" strike="noStrike" cap="none">
                <a:solidFill>
                  <a:schemeClr val="dk1"/>
                </a:solidFill>
                <a:latin typeface="Arial"/>
                <a:ea typeface="Arial"/>
                <a:cs typeface="Arial"/>
                <a:sym typeface="Arial"/>
              </a:defRPr>
            </a:lvl6pPr>
            <a:lvl7pPr marL="2743200" marR="0" lvl="6" indent="0" algn="ctr" rtl="0">
              <a:spcBef>
                <a:spcPts val="320"/>
              </a:spcBef>
              <a:spcAft>
                <a:spcPts val="0"/>
              </a:spcAft>
              <a:buClr>
                <a:schemeClr val="dk1"/>
              </a:buClr>
              <a:buSzPts val="1400"/>
              <a:buFont typeface="Arial"/>
              <a:buNone/>
              <a:defRPr sz="1600" b="0" i="0" u="none" strike="noStrike" cap="none">
                <a:solidFill>
                  <a:schemeClr val="dk1"/>
                </a:solidFill>
                <a:latin typeface="Arial"/>
                <a:ea typeface="Arial"/>
                <a:cs typeface="Arial"/>
                <a:sym typeface="Arial"/>
              </a:defRPr>
            </a:lvl7pPr>
            <a:lvl8pPr marL="3200400" marR="0" lvl="7" indent="0" algn="ctr" rtl="0">
              <a:spcBef>
                <a:spcPts val="320"/>
              </a:spcBef>
              <a:spcAft>
                <a:spcPts val="0"/>
              </a:spcAft>
              <a:buClr>
                <a:schemeClr val="dk1"/>
              </a:buClr>
              <a:buSzPts val="1400"/>
              <a:buFont typeface="Arial"/>
              <a:buNone/>
              <a:defRPr sz="1600" b="0" i="0" u="none" strike="noStrike" cap="none">
                <a:solidFill>
                  <a:schemeClr val="dk1"/>
                </a:solidFill>
                <a:latin typeface="Arial"/>
                <a:ea typeface="Arial"/>
                <a:cs typeface="Arial"/>
                <a:sym typeface="Arial"/>
              </a:defRPr>
            </a:lvl8pPr>
            <a:lvl9pPr marL="3657600" marR="0" lvl="8" indent="0" algn="ctr" rtl="0">
              <a:spcBef>
                <a:spcPts val="320"/>
              </a:spcBef>
              <a:spcAft>
                <a:spcPts val="0"/>
              </a:spcAft>
              <a:buClr>
                <a:schemeClr val="dk1"/>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ftr" idx="11"/>
          </p:nvPr>
        </p:nvSpPr>
        <p:spPr>
          <a:xfrm>
            <a:off x="609600" y="6565392"/>
            <a:ext cx="6096000" cy="137160"/>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800">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sldNum" idx="12"/>
          </p:nvPr>
        </p:nvSpPr>
        <p:spPr>
          <a:xfrm>
            <a:off x="10515600" y="6565392"/>
            <a:ext cx="1219200" cy="13716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cSld name="Animated Logo">
    <p:bg>
      <p:bgPr>
        <a:solidFill>
          <a:schemeClr val="lt1"/>
        </a:solidFill>
        <a:effectLst/>
      </p:bgPr>
    </p:bg>
    <p:spTree>
      <p:nvGrpSpPr>
        <p:cNvPr id="1" name="Shape 503"/>
        <p:cNvGrpSpPr/>
        <p:nvPr/>
      </p:nvGrpSpPr>
      <p:grpSpPr>
        <a:xfrm>
          <a:off x="0" y="0"/>
          <a:ext cx="0" cy="0"/>
          <a:chOff x="0" y="0"/>
          <a:chExt cx="0" cy="0"/>
        </a:xfrm>
      </p:grpSpPr>
      <p:sp>
        <p:nvSpPr>
          <p:cNvPr id="504" name="Shape 504"/>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505" name="Shape 505"/>
          <p:cNvSpPr txBox="1">
            <a:spLocks noGrp="1"/>
          </p:cNvSpPr>
          <p:nvPr>
            <p:ph type="sldNum" idx="12"/>
          </p:nvPr>
        </p:nvSpPr>
        <p:spPr>
          <a:xfrm>
            <a:off x="10668001"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latin typeface="Arial"/>
                <a:ea typeface="Arial"/>
                <a:cs typeface="Arial"/>
                <a:sym typeface="Arial"/>
              </a:rPr>
              <a:t>‹#›</a:t>
            </a:fld>
            <a:endParaRPr lang="en-US" sz="800">
              <a:latin typeface="Arial"/>
              <a:ea typeface="Arial"/>
              <a:cs typeface="Arial"/>
              <a:sym typeface="Arial"/>
            </a:endParaRPr>
          </a:p>
        </p:txBody>
      </p:sp>
      <p:sp>
        <p:nvSpPr>
          <p:cNvPr id="506" name="Shape 506"/>
          <p:cNvSpPr/>
          <p:nvPr/>
        </p:nvSpPr>
        <p:spPr>
          <a:xfrm flipH="1">
            <a:off x="2803508" y="3419856"/>
            <a:ext cx="6867000" cy="3438000"/>
          </a:xfrm>
          <a:prstGeom prst="triangle">
            <a:avLst>
              <a:gd name="adj" fmla="val 50000"/>
            </a:avLst>
          </a:prstGeom>
          <a:solidFill>
            <a:srgbClr val="006446"/>
          </a:solid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507" name="Shape 507"/>
          <p:cNvSpPr/>
          <p:nvPr/>
        </p:nvSpPr>
        <p:spPr>
          <a:xfrm rot="-5400000" flipH="1">
            <a:off x="3041848" y="233528"/>
            <a:ext cx="12204300" cy="6096000"/>
          </a:xfrm>
          <a:prstGeom prst="triangle">
            <a:avLst>
              <a:gd name="adj" fmla="val 50000"/>
            </a:avLst>
          </a:prstGeom>
          <a:solidFill>
            <a:srgbClr val="008A44"/>
          </a:solid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508" name="Shape 508"/>
          <p:cNvSpPr/>
          <p:nvPr/>
        </p:nvSpPr>
        <p:spPr>
          <a:xfrm rot="10800000" flipH="1">
            <a:off x="2512347" y="145"/>
            <a:ext cx="6867000" cy="3438000"/>
          </a:xfrm>
          <a:prstGeom prst="triangle">
            <a:avLst>
              <a:gd name="adj" fmla="val 50000"/>
            </a:avLst>
          </a:prstGeom>
          <a:solidFill>
            <a:srgbClr val="00C425"/>
          </a:solid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509" name="Shape 509"/>
          <p:cNvSpPr/>
          <p:nvPr/>
        </p:nvSpPr>
        <p:spPr>
          <a:xfrm rot="5400000" flipH="1">
            <a:off x="-3063300" y="535613"/>
            <a:ext cx="12222600" cy="6096000"/>
          </a:xfrm>
          <a:prstGeom prst="triangle">
            <a:avLst>
              <a:gd name="adj" fmla="val 50000"/>
            </a:avLst>
          </a:prstGeom>
          <a:solidFill>
            <a:schemeClr val="accent1"/>
          </a:solid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510" name="Shape 510"/>
          <p:cNvSpPr/>
          <p:nvPr/>
        </p:nvSpPr>
        <p:spPr>
          <a:xfrm>
            <a:off x="1" y="0"/>
            <a:ext cx="5730000" cy="6858000"/>
          </a:xfrm>
          <a:prstGeom prst="rect">
            <a:avLst/>
          </a:prstGeom>
          <a:solidFill>
            <a:schemeClr val="lt1"/>
          </a:solidFill>
          <a:ln>
            <a:noFill/>
          </a:ln>
        </p:spPr>
        <p:txBody>
          <a:bodyPr wrap="square" lIns="91425" tIns="45700" rIns="91425" bIns="45700" anchor="t" anchorCtr="0">
            <a:noAutofit/>
          </a:bodyPr>
          <a:lstStyle/>
          <a:p>
            <a:pPr marL="0" marR="0" lvl="0" indent="-101600" algn="ctr"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p:txBody>
      </p:sp>
      <p:sp>
        <p:nvSpPr>
          <p:cNvPr id="511" name="Shape 511"/>
          <p:cNvSpPr/>
          <p:nvPr/>
        </p:nvSpPr>
        <p:spPr>
          <a:xfrm>
            <a:off x="6462141" y="0"/>
            <a:ext cx="5730000" cy="6858000"/>
          </a:xfrm>
          <a:prstGeom prst="rect">
            <a:avLst/>
          </a:prstGeom>
          <a:solidFill>
            <a:schemeClr val="lt1"/>
          </a:solidFill>
          <a:ln>
            <a:noFill/>
          </a:ln>
        </p:spPr>
        <p:txBody>
          <a:bodyPr wrap="square" lIns="91425" tIns="45700" rIns="91425" bIns="45700" anchor="t" anchorCtr="0">
            <a:noAutofit/>
          </a:bodyPr>
          <a:lstStyle/>
          <a:p>
            <a:pPr marL="0" marR="0" lvl="0" indent="-101600" algn="ctr"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p:txBody>
      </p:sp>
      <p:sp>
        <p:nvSpPr>
          <p:cNvPr id="512" name="Shape 512"/>
          <p:cNvSpPr/>
          <p:nvPr/>
        </p:nvSpPr>
        <p:spPr>
          <a:xfrm>
            <a:off x="0" y="-2820624"/>
            <a:ext cx="12192000" cy="5878800"/>
          </a:xfrm>
          <a:prstGeom prst="rect">
            <a:avLst/>
          </a:prstGeom>
          <a:solidFill>
            <a:schemeClr val="lt1"/>
          </a:solidFill>
          <a:ln>
            <a:noFill/>
          </a:ln>
        </p:spPr>
        <p:txBody>
          <a:bodyPr wrap="square" lIns="91425" tIns="45700" rIns="91425" bIns="45700" anchor="t" anchorCtr="0">
            <a:noAutofit/>
          </a:bodyPr>
          <a:lstStyle/>
          <a:p>
            <a:pPr marL="0" marR="0" lvl="0" indent="-101600" algn="ctr"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p:txBody>
      </p:sp>
      <p:sp>
        <p:nvSpPr>
          <p:cNvPr id="513" name="Shape 513"/>
          <p:cNvSpPr/>
          <p:nvPr/>
        </p:nvSpPr>
        <p:spPr>
          <a:xfrm>
            <a:off x="0" y="3799736"/>
            <a:ext cx="12192000" cy="5895300"/>
          </a:xfrm>
          <a:prstGeom prst="rect">
            <a:avLst/>
          </a:prstGeom>
          <a:solidFill>
            <a:schemeClr val="lt1"/>
          </a:solidFill>
          <a:ln>
            <a:noFill/>
          </a:ln>
        </p:spPr>
        <p:txBody>
          <a:bodyPr wrap="square" lIns="91425" tIns="45700" rIns="91425" bIns="45700" anchor="t" anchorCtr="0">
            <a:noAutofit/>
          </a:bodyPr>
          <a:lstStyle/>
          <a:p>
            <a:pPr marL="0" marR="0" lvl="0" indent="-101600" algn="ctr"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p:txBody>
      </p:sp>
      <p:sp>
        <p:nvSpPr>
          <p:cNvPr id="514" name="Shape 514"/>
          <p:cNvSpPr/>
          <p:nvPr/>
        </p:nvSpPr>
        <p:spPr>
          <a:xfrm>
            <a:off x="5638800" y="2971800"/>
            <a:ext cx="914400" cy="914400"/>
          </a:xfrm>
          <a:prstGeom prst="rect">
            <a:avLst/>
          </a:prstGeom>
          <a:solidFill>
            <a:schemeClr val="lt1"/>
          </a:solidFill>
          <a:ln>
            <a:noFill/>
          </a:ln>
        </p:spPr>
        <p:txBody>
          <a:bodyPr wrap="square" lIns="91425" tIns="45700" rIns="91425" bIns="45700" anchor="t" anchorCtr="0">
            <a:noAutofit/>
          </a:bodyPr>
          <a:lstStyle/>
          <a:p>
            <a:pPr marL="0" marR="0" lvl="0" indent="-101600" algn="ctr"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p:txBody>
      </p:sp>
      <p:sp>
        <p:nvSpPr>
          <p:cNvPr id="515" name="Shape 515"/>
          <p:cNvSpPr/>
          <p:nvPr/>
        </p:nvSpPr>
        <p:spPr>
          <a:xfrm>
            <a:off x="5358607" y="3149598"/>
            <a:ext cx="2514600" cy="512700"/>
          </a:xfrm>
          <a:custGeom>
            <a:avLst/>
            <a:gdLst/>
            <a:ahLst/>
            <a:cxnLst/>
            <a:rect l="0" t="0" r="0" b="0"/>
            <a:pathLst>
              <a:path w="120000" h="120000" extrusionOk="0">
                <a:moveTo>
                  <a:pt x="120000" y="48394"/>
                </a:moveTo>
                <a:cubicBezTo>
                  <a:pt x="113830" y="76156"/>
                  <a:pt x="113830" y="76156"/>
                  <a:pt x="113830" y="76156"/>
                </a:cubicBezTo>
                <a:cubicBezTo>
                  <a:pt x="120000" y="103919"/>
                  <a:pt x="120000" y="103919"/>
                  <a:pt x="120000" y="103919"/>
                </a:cubicBezTo>
                <a:cubicBezTo>
                  <a:pt x="120000" y="120000"/>
                  <a:pt x="120000" y="120000"/>
                  <a:pt x="120000" y="120000"/>
                </a:cubicBezTo>
                <a:cubicBezTo>
                  <a:pt x="119784" y="120000"/>
                  <a:pt x="119784" y="120000"/>
                  <a:pt x="119784" y="120000"/>
                </a:cubicBezTo>
                <a:cubicBezTo>
                  <a:pt x="110622" y="79039"/>
                  <a:pt x="110622" y="79039"/>
                  <a:pt x="110622" y="79039"/>
                </a:cubicBezTo>
                <a:cubicBezTo>
                  <a:pt x="110622" y="118027"/>
                  <a:pt x="110622" y="118027"/>
                  <a:pt x="110622" y="118027"/>
                </a:cubicBezTo>
                <a:cubicBezTo>
                  <a:pt x="107969" y="118027"/>
                  <a:pt x="107969" y="118027"/>
                  <a:pt x="107969" y="118027"/>
                </a:cubicBezTo>
                <a:cubicBezTo>
                  <a:pt x="107969" y="0"/>
                  <a:pt x="107969" y="0"/>
                  <a:pt x="107969" y="0"/>
                </a:cubicBezTo>
                <a:cubicBezTo>
                  <a:pt x="110622" y="0"/>
                  <a:pt x="110622" y="0"/>
                  <a:pt x="110622" y="0"/>
                </a:cubicBezTo>
                <a:cubicBezTo>
                  <a:pt x="110622" y="73729"/>
                  <a:pt x="110622" y="73729"/>
                  <a:pt x="110622" y="73729"/>
                </a:cubicBezTo>
                <a:cubicBezTo>
                  <a:pt x="119753" y="32768"/>
                  <a:pt x="119753" y="32768"/>
                  <a:pt x="119753" y="32768"/>
                </a:cubicBezTo>
                <a:cubicBezTo>
                  <a:pt x="120000" y="32768"/>
                  <a:pt x="120000" y="32768"/>
                  <a:pt x="120000" y="32768"/>
                </a:cubicBezTo>
                <a:lnTo>
                  <a:pt x="120000" y="48394"/>
                </a:lnTo>
                <a:close/>
                <a:moveTo>
                  <a:pt x="0" y="118027"/>
                </a:moveTo>
                <a:cubicBezTo>
                  <a:pt x="13573" y="118027"/>
                  <a:pt x="13573" y="118027"/>
                  <a:pt x="13573" y="118027"/>
                </a:cubicBezTo>
                <a:cubicBezTo>
                  <a:pt x="13573" y="104829"/>
                  <a:pt x="13573" y="104829"/>
                  <a:pt x="13573" y="104829"/>
                </a:cubicBezTo>
                <a:cubicBezTo>
                  <a:pt x="2776" y="104829"/>
                  <a:pt x="2776" y="104829"/>
                  <a:pt x="2776" y="104829"/>
                </a:cubicBezTo>
                <a:cubicBezTo>
                  <a:pt x="2776" y="3944"/>
                  <a:pt x="2776" y="3944"/>
                  <a:pt x="2776" y="3944"/>
                </a:cubicBezTo>
                <a:cubicBezTo>
                  <a:pt x="0" y="3944"/>
                  <a:pt x="0" y="3944"/>
                  <a:pt x="0" y="3944"/>
                </a:cubicBezTo>
                <a:lnTo>
                  <a:pt x="0" y="118027"/>
                </a:lnTo>
                <a:close/>
                <a:moveTo>
                  <a:pt x="22951" y="33072"/>
                </a:moveTo>
                <a:cubicBezTo>
                  <a:pt x="18786" y="33072"/>
                  <a:pt x="14992" y="49608"/>
                  <a:pt x="14992" y="76460"/>
                </a:cubicBezTo>
                <a:cubicBezTo>
                  <a:pt x="14992" y="102553"/>
                  <a:pt x="18478" y="119848"/>
                  <a:pt x="23475" y="119848"/>
                </a:cubicBezTo>
                <a:cubicBezTo>
                  <a:pt x="25696" y="119848"/>
                  <a:pt x="27763" y="117117"/>
                  <a:pt x="29614" y="110442"/>
                </a:cubicBezTo>
                <a:cubicBezTo>
                  <a:pt x="29614" y="96333"/>
                  <a:pt x="29614" y="96333"/>
                  <a:pt x="29614" y="96333"/>
                </a:cubicBezTo>
                <a:cubicBezTo>
                  <a:pt x="27670" y="104374"/>
                  <a:pt x="25511" y="107863"/>
                  <a:pt x="23568" y="107863"/>
                </a:cubicBezTo>
                <a:cubicBezTo>
                  <a:pt x="20544" y="107863"/>
                  <a:pt x="17892" y="98609"/>
                  <a:pt x="17645" y="81466"/>
                </a:cubicBezTo>
                <a:cubicBezTo>
                  <a:pt x="30323" y="81466"/>
                  <a:pt x="30323" y="81466"/>
                  <a:pt x="30323" y="81466"/>
                </a:cubicBezTo>
                <a:cubicBezTo>
                  <a:pt x="30354" y="79797"/>
                  <a:pt x="30447" y="76156"/>
                  <a:pt x="30447" y="74791"/>
                </a:cubicBezTo>
                <a:cubicBezTo>
                  <a:pt x="30447" y="47332"/>
                  <a:pt x="27084" y="33072"/>
                  <a:pt x="22951" y="33072"/>
                </a:cubicBezTo>
                <a:close/>
                <a:moveTo>
                  <a:pt x="22982" y="44905"/>
                </a:moveTo>
                <a:cubicBezTo>
                  <a:pt x="25357" y="44905"/>
                  <a:pt x="27732" y="52338"/>
                  <a:pt x="27825" y="70088"/>
                </a:cubicBezTo>
                <a:cubicBezTo>
                  <a:pt x="17645" y="70088"/>
                  <a:pt x="17645" y="70088"/>
                  <a:pt x="17645" y="70088"/>
                </a:cubicBezTo>
                <a:cubicBezTo>
                  <a:pt x="17799" y="56434"/>
                  <a:pt x="19958" y="44905"/>
                  <a:pt x="22982" y="44905"/>
                </a:cubicBezTo>
                <a:close/>
                <a:moveTo>
                  <a:pt x="67650" y="33072"/>
                </a:moveTo>
                <a:cubicBezTo>
                  <a:pt x="65398" y="33072"/>
                  <a:pt x="63763" y="38836"/>
                  <a:pt x="62776" y="47484"/>
                </a:cubicBezTo>
                <a:cubicBezTo>
                  <a:pt x="61974" y="38230"/>
                  <a:pt x="60462" y="33072"/>
                  <a:pt x="58056" y="33072"/>
                </a:cubicBezTo>
                <a:cubicBezTo>
                  <a:pt x="55958" y="33072"/>
                  <a:pt x="54385" y="38988"/>
                  <a:pt x="53521" y="47029"/>
                </a:cubicBezTo>
                <a:cubicBezTo>
                  <a:pt x="53460" y="47029"/>
                  <a:pt x="53460" y="47029"/>
                  <a:pt x="53460" y="47029"/>
                </a:cubicBezTo>
                <a:cubicBezTo>
                  <a:pt x="53151" y="34740"/>
                  <a:pt x="53151" y="34740"/>
                  <a:pt x="53151" y="34740"/>
                </a:cubicBezTo>
                <a:cubicBezTo>
                  <a:pt x="51053" y="34740"/>
                  <a:pt x="51053" y="34740"/>
                  <a:pt x="51053" y="34740"/>
                </a:cubicBezTo>
                <a:cubicBezTo>
                  <a:pt x="51053" y="118027"/>
                  <a:pt x="51053" y="118027"/>
                  <a:pt x="51053" y="118027"/>
                </a:cubicBezTo>
                <a:cubicBezTo>
                  <a:pt x="53737" y="118027"/>
                  <a:pt x="53737" y="118027"/>
                  <a:pt x="53737" y="118027"/>
                </a:cubicBezTo>
                <a:cubicBezTo>
                  <a:pt x="53737" y="65385"/>
                  <a:pt x="53737" y="65385"/>
                  <a:pt x="53737" y="65385"/>
                </a:cubicBezTo>
                <a:cubicBezTo>
                  <a:pt x="53737" y="55221"/>
                  <a:pt x="55033" y="45663"/>
                  <a:pt x="57377" y="45663"/>
                </a:cubicBezTo>
                <a:cubicBezTo>
                  <a:pt x="59691" y="45663"/>
                  <a:pt x="60678" y="52338"/>
                  <a:pt x="60678" y="64323"/>
                </a:cubicBezTo>
                <a:cubicBezTo>
                  <a:pt x="60678" y="118027"/>
                  <a:pt x="60678" y="118027"/>
                  <a:pt x="60678" y="118027"/>
                </a:cubicBezTo>
                <a:cubicBezTo>
                  <a:pt x="63393" y="118027"/>
                  <a:pt x="63393" y="118027"/>
                  <a:pt x="63393" y="118027"/>
                </a:cubicBezTo>
                <a:cubicBezTo>
                  <a:pt x="63393" y="64475"/>
                  <a:pt x="63393" y="64475"/>
                  <a:pt x="63393" y="64475"/>
                </a:cubicBezTo>
                <a:cubicBezTo>
                  <a:pt x="63393" y="54766"/>
                  <a:pt x="64688" y="45663"/>
                  <a:pt x="67002" y="45663"/>
                </a:cubicBezTo>
                <a:cubicBezTo>
                  <a:pt x="69316" y="45663"/>
                  <a:pt x="70303" y="52338"/>
                  <a:pt x="70303" y="64323"/>
                </a:cubicBezTo>
                <a:cubicBezTo>
                  <a:pt x="70303" y="118027"/>
                  <a:pt x="70303" y="118027"/>
                  <a:pt x="70303" y="118027"/>
                </a:cubicBezTo>
                <a:cubicBezTo>
                  <a:pt x="73017" y="118027"/>
                  <a:pt x="73017" y="118027"/>
                  <a:pt x="73017" y="118027"/>
                </a:cubicBezTo>
                <a:cubicBezTo>
                  <a:pt x="73017" y="62503"/>
                  <a:pt x="73017" y="62503"/>
                  <a:pt x="73017" y="62503"/>
                </a:cubicBezTo>
                <a:cubicBezTo>
                  <a:pt x="73017" y="45056"/>
                  <a:pt x="71352" y="33072"/>
                  <a:pt x="67650" y="33072"/>
                </a:cubicBezTo>
                <a:close/>
                <a:moveTo>
                  <a:pt x="83907" y="33072"/>
                </a:moveTo>
                <a:cubicBezTo>
                  <a:pt x="79866" y="33072"/>
                  <a:pt x="76102" y="49759"/>
                  <a:pt x="76102" y="76460"/>
                </a:cubicBezTo>
                <a:cubicBezTo>
                  <a:pt x="76102" y="102857"/>
                  <a:pt x="79866" y="119848"/>
                  <a:pt x="83907" y="119848"/>
                </a:cubicBezTo>
                <a:cubicBezTo>
                  <a:pt x="86437" y="119848"/>
                  <a:pt x="88843" y="113931"/>
                  <a:pt x="90107" y="102402"/>
                </a:cubicBezTo>
                <a:cubicBezTo>
                  <a:pt x="90138" y="102402"/>
                  <a:pt x="90138" y="102402"/>
                  <a:pt x="90138" y="102402"/>
                </a:cubicBezTo>
                <a:cubicBezTo>
                  <a:pt x="90447" y="118027"/>
                  <a:pt x="90447" y="118027"/>
                  <a:pt x="90447" y="118027"/>
                </a:cubicBezTo>
                <a:cubicBezTo>
                  <a:pt x="92668" y="118027"/>
                  <a:pt x="92668" y="118027"/>
                  <a:pt x="92668" y="118027"/>
                </a:cubicBezTo>
                <a:cubicBezTo>
                  <a:pt x="92668" y="34740"/>
                  <a:pt x="92668" y="34740"/>
                  <a:pt x="92668" y="34740"/>
                </a:cubicBezTo>
                <a:cubicBezTo>
                  <a:pt x="90447" y="34740"/>
                  <a:pt x="90447" y="34740"/>
                  <a:pt x="90447" y="34740"/>
                </a:cubicBezTo>
                <a:cubicBezTo>
                  <a:pt x="90138" y="50214"/>
                  <a:pt x="90138" y="50214"/>
                  <a:pt x="90138" y="50214"/>
                </a:cubicBezTo>
                <a:cubicBezTo>
                  <a:pt x="90107" y="50214"/>
                  <a:pt x="90107" y="50214"/>
                  <a:pt x="90107" y="50214"/>
                </a:cubicBezTo>
                <a:cubicBezTo>
                  <a:pt x="88843" y="38836"/>
                  <a:pt x="86437" y="33072"/>
                  <a:pt x="83907" y="33072"/>
                </a:cubicBezTo>
                <a:close/>
                <a:moveTo>
                  <a:pt x="84401" y="45360"/>
                </a:moveTo>
                <a:cubicBezTo>
                  <a:pt x="87609" y="45360"/>
                  <a:pt x="90015" y="57951"/>
                  <a:pt x="90015" y="76308"/>
                </a:cubicBezTo>
                <a:cubicBezTo>
                  <a:pt x="90015" y="94664"/>
                  <a:pt x="87609" y="107408"/>
                  <a:pt x="84401" y="107408"/>
                </a:cubicBezTo>
                <a:cubicBezTo>
                  <a:pt x="81254" y="107408"/>
                  <a:pt x="78786" y="94816"/>
                  <a:pt x="78786" y="76460"/>
                </a:cubicBezTo>
                <a:cubicBezTo>
                  <a:pt x="78786" y="57800"/>
                  <a:pt x="81254" y="45360"/>
                  <a:pt x="84401" y="45360"/>
                </a:cubicBezTo>
                <a:close/>
                <a:moveTo>
                  <a:pt x="104143" y="33830"/>
                </a:moveTo>
                <a:cubicBezTo>
                  <a:pt x="102694" y="33830"/>
                  <a:pt x="100442" y="37168"/>
                  <a:pt x="99300" y="47939"/>
                </a:cubicBezTo>
                <a:cubicBezTo>
                  <a:pt x="99269" y="47939"/>
                  <a:pt x="99269" y="47939"/>
                  <a:pt x="99269" y="47939"/>
                </a:cubicBezTo>
                <a:cubicBezTo>
                  <a:pt x="98992" y="34740"/>
                  <a:pt x="98992" y="34740"/>
                  <a:pt x="98992" y="34740"/>
                </a:cubicBezTo>
                <a:cubicBezTo>
                  <a:pt x="96802" y="34740"/>
                  <a:pt x="96802" y="34740"/>
                  <a:pt x="96802" y="34740"/>
                </a:cubicBezTo>
                <a:cubicBezTo>
                  <a:pt x="96802" y="118027"/>
                  <a:pt x="96802" y="118027"/>
                  <a:pt x="96802" y="118027"/>
                </a:cubicBezTo>
                <a:cubicBezTo>
                  <a:pt x="99516" y="118027"/>
                  <a:pt x="99516" y="118027"/>
                  <a:pt x="99516" y="118027"/>
                </a:cubicBezTo>
                <a:cubicBezTo>
                  <a:pt x="99516" y="70088"/>
                  <a:pt x="99516" y="70088"/>
                  <a:pt x="99516" y="70088"/>
                </a:cubicBezTo>
                <a:cubicBezTo>
                  <a:pt x="99516" y="50670"/>
                  <a:pt x="102694" y="44753"/>
                  <a:pt x="105285" y="47332"/>
                </a:cubicBezTo>
                <a:cubicBezTo>
                  <a:pt x="105285" y="34285"/>
                  <a:pt x="105285" y="34285"/>
                  <a:pt x="105285" y="34285"/>
                </a:cubicBezTo>
                <a:cubicBezTo>
                  <a:pt x="104946" y="33982"/>
                  <a:pt x="104606" y="33830"/>
                  <a:pt x="104143" y="33830"/>
                </a:cubicBezTo>
                <a:close/>
                <a:moveTo>
                  <a:pt x="47568" y="32768"/>
                </a:moveTo>
                <a:cubicBezTo>
                  <a:pt x="47352" y="32768"/>
                  <a:pt x="47352" y="32768"/>
                  <a:pt x="47352" y="32768"/>
                </a:cubicBezTo>
                <a:cubicBezTo>
                  <a:pt x="40287" y="67509"/>
                  <a:pt x="40287" y="67509"/>
                  <a:pt x="40287" y="67509"/>
                </a:cubicBezTo>
                <a:cubicBezTo>
                  <a:pt x="33223" y="32768"/>
                  <a:pt x="33223" y="32768"/>
                  <a:pt x="33223" y="32768"/>
                </a:cubicBezTo>
                <a:cubicBezTo>
                  <a:pt x="33007" y="32768"/>
                  <a:pt x="33007" y="32768"/>
                  <a:pt x="33007" y="32768"/>
                </a:cubicBezTo>
                <a:cubicBezTo>
                  <a:pt x="33007" y="49608"/>
                  <a:pt x="33007" y="49608"/>
                  <a:pt x="33007" y="49608"/>
                </a:cubicBezTo>
                <a:cubicBezTo>
                  <a:pt x="38437" y="76460"/>
                  <a:pt x="38437" y="76460"/>
                  <a:pt x="38437" y="76460"/>
                </a:cubicBezTo>
                <a:cubicBezTo>
                  <a:pt x="33007" y="103008"/>
                  <a:pt x="33007" y="103008"/>
                  <a:pt x="33007" y="103008"/>
                </a:cubicBezTo>
                <a:cubicBezTo>
                  <a:pt x="33007" y="120000"/>
                  <a:pt x="33007" y="120000"/>
                  <a:pt x="33007" y="120000"/>
                </a:cubicBezTo>
                <a:cubicBezTo>
                  <a:pt x="33223" y="120000"/>
                  <a:pt x="33223" y="120000"/>
                  <a:pt x="33223" y="120000"/>
                </a:cubicBezTo>
                <a:cubicBezTo>
                  <a:pt x="40257" y="85107"/>
                  <a:pt x="40257" y="85107"/>
                  <a:pt x="40257" y="85107"/>
                </a:cubicBezTo>
                <a:cubicBezTo>
                  <a:pt x="47352" y="120000"/>
                  <a:pt x="47352" y="120000"/>
                  <a:pt x="47352" y="120000"/>
                </a:cubicBezTo>
                <a:cubicBezTo>
                  <a:pt x="47568" y="120000"/>
                  <a:pt x="47568" y="120000"/>
                  <a:pt x="47568" y="120000"/>
                </a:cubicBezTo>
                <a:cubicBezTo>
                  <a:pt x="47568" y="102857"/>
                  <a:pt x="47568" y="102857"/>
                  <a:pt x="47568" y="102857"/>
                </a:cubicBezTo>
                <a:cubicBezTo>
                  <a:pt x="42077" y="76156"/>
                  <a:pt x="42077" y="76156"/>
                  <a:pt x="42077" y="76156"/>
                </a:cubicBezTo>
                <a:cubicBezTo>
                  <a:pt x="47568" y="49001"/>
                  <a:pt x="47568" y="49001"/>
                  <a:pt x="47568" y="49001"/>
                </a:cubicBezTo>
                <a:lnTo>
                  <a:pt x="47568" y="32768"/>
                </a:lnTo>
                <a:close/>
                <a:moveTo>
                  <a:pt x="115156" y="1213"/>
                </a:moveTo>
                <a:cubicBezTo>
                  <a:pt x="115156" y="0"/>
                  <a:pt x="115156" y="0"/>
                  <a:pt x="115156" y="0"/>
                </a:cubicBezTo>
                <a:cubicBezTo>
                  <a:pt x="117038" y="0"/>
                  <a:pt x="117038" y="0"/>
                  <a:pt x="117038" y="0"/>
                </a:cubicBezTo>
                <a:cubicBezTo>
                  <a:pt x="117038" y="1213"/>
                  <a:pt x="117038" y="1213"/>
                  <a:pt x="117038" y="1213"/>
                </a:cubicBezTo>
                <a:cubicBezTo>
                  <a:pt x="116236" y="1213"/>
                  <a:pt x="116236" y="1213"/>
                  <a:pt x="116236" y="1213"/>
                </a:cubicBezTo>
                <a:cubicBezTo>
                  <a:pt x="116236" y="10619"/>
                  <a:pt x="116236" y="10619"/>
                  <a:pt x="116236" y="10619"/>
                </a:cubicBezTo>
                <a:cubicBezTo>
                  <a:pt x="115958" y="10619"/>
                  <a:pt x="115958" y="10619"/>
                  <a:pt x="115958" y="10619"/>
                </a:cubicBezTo>
                <a:cubicBezTo>
                  <a:pt x="115958" y="1213"/>
                  <a:pt x="115958" y="1213"/>
                  <a:pt x="115958" y="1213"/>
                </a:cubicBezTo>
                <a:lnTo>
                  <a:pt x="115156" y="1213"/>
                </a:lnTo>
                <a:close/>
                <a:moveTo>
                  <a:pt x="117994" y="0"/>
                </a:moveTo>
                <a:cubicBezTo>
                  <a:pt x="118796" y="8950"/>
                  <a:pt x="118796" y="8950"/>
                  <a:pt x="118796" y="8950"/>
                </a:cubicBezTo>
                <a:cubicBezTo>
                  <a:pt x="119598" y="0"/>
                  <a:pt x="119598" y="0"/>
                  <a:pt x="119598" y="0"/>
                </a:cubicBezTo>
                <a:cubicBezTo>
                  <a:pt x="120000" y="0"/>
                  <a:pt x="120000" y="0"/>
                  <a:pt x="120000" y="0"/>
                </a:cubicBezTo>
                <a:cubicBezTo>
                  <a:pt x="120000" y="10619"/>
                  <a:pt x="120000" y="10619"/>
                  <a:pt x="120000" y="10619"/>
                </a:cubicBezTo>
                <a:cubicBezTo>
                  <a:pt x="119722" y="10619"/>
                  <a:pt x="119722" y="10619"/>
                  <a:pt x="119722" y="10619"/>
                </a:cubicBezTo>
                <a:cubicBezTo>
                  <a:pt x="119722" y="1820"/>
                  <a:pt x="119722" y="1820"/>
                  <a:pt x="119722" y="1820"/>
                </a:cubicBezTo>
                <a:cubicBezTo>
                  <a:pt x="119722" y="1820"/>
                  <a:pt x="119722" y="1820"/>
                  <a:pt x="119722" y="1820"/>
                </a:cubicBezTo>
                <a:cubicBezTo>
                  <a:pt x="118920" y="10619"/>
                  <a:pt x="118920" y="10619"/>
                  <a:pt x="118920" y="10619"/>
                </a:cubicBezTo>
                <a:cubicBezTo>
                  <a:pt x="118673" y="10619"/>
                  <a:pt x="118673" y="10619"/>
                  <a:pt x="118673" y="10619"/>
                </a:cubicBezTo>
                <a:cubicBezTo>
                  <a:pt x="117871" y="1820"/>
                  <a:pt x="117871" y="1820"/>
                  <a:pt x="117871" y="1820"/>
                </a:cubicBezTo>
                <a:cubicBezTo>
                  <a:pt x="117871" y="1820"/>
                  <a:pt x="117871" y="1820"/>
                  <a:pt x="117871" y="1820"/>
                </a:cubicBezTo>
                <a:cubicBezTo>
                  <a:pt x="117871" y="10619"/>
                  <a:pt x="117871" y="10619"/>
                  <a:pt x="117871" y="10619"/>
                </a:cubicBezTo>
                <a:cubicBezTo>
                  <a:pt x="117593" y="10619"/>
                  <a:pt x="117593" y="10619"/>
                  <a:pt x="117593" y="10619"/>
                </a:cubicBezTo>
                <a:cubicBezTo>
                  <a:pt x="117593" y="0"/>
                  <a:pt x="117593" y="0"/>
                  <a:pt x="117593" y="0"/>
                </a:cubicBezTo>
                <a:lnTo>
                  <a:pt x="117994" y="0"/>
                </a:lnTo>
                <a:close/>
              </a:path>
            </a:pathLst>
          </a:custGeom>
          <a:solidFill>
            <a:srgbClr val="32323C"/>
          </a:solid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pic>
        <p:nvPicPr>
          <p:cNvPr id="516" name="Shape 516"/>
          <p:cNvPicPr preferRelativeResize="0"/>
          <p:nvPr/>
        </p:nvPicPr>
        <p:blipFill rotWithShape="1">
          <a:blip r:embed="rId2">
            <a:alphaModFix/>
          </a:blip>
          <a:srcRect/>
          <a:stretch/>
        </p:blipFill>
        <p:spPr>
          <a:xfrm>
            <a:off x="457201" y="2971838"/>
            <a:ext cx="9143242" cy="914324"/>
          </a:xfrm>
          <a:prstGeom prst="rect">
            <a:avLst/>
          </a:prstGeom>
          <a:noFill/>
          <a:ln>
            <a:noFill/>
          </a:ln>
        </p:spPr>
      </p:pic>
      <p:grpSp>
        <p:nvGrpSpPr>
          <p:cNvPr id="517" name="Shape 517"/>
          <p:cNvGrpSpPr/>
          <p:nvPr/>
        </p:nvGrpSpPr>
        <p:grpSpPr>
          <a:xfrm>
            <a:off x="4315858" y="3065461"/>
            <a:ext cx="842963" cy="842961"/>
            <a:chOff x="2649" y="1931"/>
            <a:chExt cx="531" cy="531"/>
          </a:xfrm>
        </p:grpSpPr>
        <p:sp>
          <p:nvSpPr>
            <p:cNvPr id="518" name="Shape 518"/>
            <p:cNvSpPr/>
            <p:nvPr/>
          </p:nvSpPr>
          <p:spPr>
            <a:xfrm>
              <a:off x="2880" y="1931"/>
              <a:ext cx="300" cy="300"/>
            </a:xfrm>
            <a:custGeom>
              <a:avLst/>
              <a:gdLst/>
              <a:ahLst/>
              <a:cxnLst/>
              <a:rect l="0" t="0" r="0" b="0"/>
              <a:pathLst>
                <a:path w="120000" h="120000" extrusionOk="0">
                  <a:moveTo>
                    <a:pt x="119999" y="120000"/>
                  </a:moveTo>
                  <a:lnTo>
                    <a:pt x="119999" y="0"/>
                  </a:lnTo>
                  <a:lnTo>
                    <a:pt x="73246" y="0"/>
                  </a:lnTo>
                  <a:lnTo>
                    <a:pt x="0" y="45483"/>
                  </a:lnTo>
                  <a:lnTo>
                    <a:pt x="119999" y="120000"/>
                  </a:lnTo>
                  <a:close/>
                </a:path>
              </a:pathLst>
            </a:custGeom>
            <a:solidFill>
              <a:srgbClr val="008A44"/>
            </a:solid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519" name="Shape 519"/>
            <p:cNvSpPr/>
            <p:nvPr/>
          </p:nvSpPr>
          <p:spPr>
            <a:xfrm>
              <a:off x="2649" y="2022"/>
              <a:ext cx="300" cy="300"/>
            </a:xfrm>
            <a:custGeom>
              <a:avLst/>
              <a:gdLst/>
              <a:ahLst/>
              <a:cxnLst/>
              <a:rect l="0" t="0" r="0" b="0"/>
              <a:pathLst>
                <a:path w="120000" h="120000" extrusionOk="0">
                  <a:moveTo>
                    <a:pt x="0" y="0"/>
                  </a:moveTo>
                  <a:lnTo>
                    <a:pt x="0" y="120000"/>
                  </a:lnTo>
                  <a:lnTo>
                    <a:pt x="47272" y="120000"/>
                  </a:lnTo>
                  <a:lnTo>
                    <a:pt x="119999" y="74516"/>
                  </a:lnTo>
                  <a:lnTo>
                    <a:pt x="0" y="0"/>
                  </a:lnTo>
                  <a:close/>
                </a:path>
              </a:pathLst>
            </a:custGeom>
            <a:solidFill>
              <a:srgbClr val="3AF23A"/>
            </a:solid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520" name="Shape 520"/>
            <p:cNvSpPr/>
            <p:nvPr/>
          </p:nvSpPr>
          <p:spPr>
            <a:xfrm>
              <a:off x="2740" y="2162"/>
              <a:ext cx="300" cy="300"/>
            </a:xfrm>
            <a:custGeom>
              <a:avLst/>
              <a:gdLst/>
              <a:ahLst/>
              <a:cxnLst/>
              <a:rect l="0" t="0" r="0" b="0"/>
              <a:pathLst>
                <a:path w="120000" h="120000" extrusionOk="0">
                  <a:moveTo>
                    <a:pt x="0" y="120000"/>
                  </a:moveTo>
                  <a:lnTo>
                    <a:pt x="119999" y="120000"/>
                  </a:lnTo>
                  <a:lnTo>
                    <a:pt x="119999" y="72931"/>
                  </a:lnTo>
                  <a:lnTo>
                    <a:pt x="74716" y="0"/>
                  </a:lnTo>
                  <a:lnTo>
                    <a:pt x="0" y="120000"/>
                  </a:lnTo>
                  <a:close/>
                </a:path>
              </a:pathLst>
            </a:custGeom>
            <a:solidFill>
              <a:srgbClr val="006446"/>
            </a:solid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
          <p:nvSpPr>
            <p:cNvPr id="521" name="Shape 521"/>
            <p:cNvSpPr/>
            <p:nvPr/>
          </p:nvSpPr>
          <p:spPr>
            <a:xfrm>
              <a:off x="2649" y="1931"/>
              <a:ext cx="300" cy="300"/>
            </a:xfrm>
            <a:custGeom>
              <a:avLst/>
              <a:gdLst/>
              <a:ahLst/>
              <a:cxnLst/>
              <a:rect l="0" t="0" r="0" b="0"/>
              <a:pathLst>
                <a:path w="120000" h="120000" extrusionOk="0">
                  <a:moveTo>
                    <a:pt x="120000" y="0"/>
                  </a:moveTo>
                  <a:lnTo>
                    <a:pt x="0" y="0"/>
                  </a:lnTo>
                  <a:lnTo>
                    <a:pt x="0" y="47272"/>
                  </a:lnTo>
                  <a:lnTo>
                    <a:pt x="45483" y="119999"/>
                  </a:lnTo>
                  <a:lnTo>
                    <a:pt x="120000" y="0"/>
                  </a:lnTo>
                  <a:close/>
                </a:path>
              </a:pathLst>
            </a:custGeom>
            <a:solidFill>
              <a:srgbClr val="00C425"/>
            </a:solid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grpSp>
      <p:sp>
        <p:nvSpPr>
          <p:cNvPr id="522" name="Shape 522"/>
          <p:cNvSpPr/>
          <p:nvPr/>
        </p:nvSpPr>
        <p:spPr>
          <a:xfrm>
            <a:off x="5358607" y="3149598"/>
            <a:ext cx="2514600" cy="512700"/>
          </a:xfrm>
          <a:custGeom>
            <a:avLst/>
            <a:gdLst/>
            <a:ahLst/>
            <a:cxnLst/>
            <a:rect l="0" t="0" r="0" b="0"/>
            <a:pathLst>
              <a:path w="120000" h="120000" extrusionOk="0">
                <a:moveTo>
                  <a:pt x="120000" y="48394"/>
                </a:moveTo>
                <a:cubicBezTo>
                  <a:pt x="113830" y="76156"/>
                  <a:pt x="113830" y="76156"/>
                  <a:pt x="113830" y="76156"/>
                </a:cubicBezTo>
                <a:cubicBezTo>
                  <a:pt x="120000" y="103919"/>
                  <a:pt x="120000" y="103919"/>
                  <a:pt x="120000" y="103919"/>
                </a:cubicBezTo>
                <a:cubicBezTo>
                  <a:pt x="120000" y="120000"/>
                  <a:pt x="120000" y="120000"/>
                  <a:pt x="120000" y="120000"/>
                </a:cubicBezTo>
                <a:cubicBezTo>
                  <a:pt x="119784" y="120000"/>
                  <a:pt x="119784" y="120000"/>
                  <a:pt x="119784" y="120000"/>
                </a:cubicBezTo>
                <a:cubicBezTo>
                  <a:pt x="110622" y="79039"/>
                  <a:pt x="110622" y="79039"/>
                  <a:pt x="110622" y="79039"/>
                </a:cubicBezTo>
                <a:cubicBezTo>
                  <a:pt x="110622" y="118027"/>
                  <a:pt x="110622" y="118027"/>
                  <a:pt x="110622" y="118027"/>
                </a:cubicBezTo>
                <a:cubicBezTo>
                  <a:pt x="107969" y="118027"/>
                  <a:pt x="107969" y="118027"/>
                  <a:pt x="107969" y="118027"/>
                </a:cubicBezTo>
                <a:cubicBezTo>
                  <a:pt x="107969" y="0"/>
                  <a:pt x="107969" y="0"/>
                  <a:pt x="107969" y="0"/>
                </a:cubicBezTo>
                <a:cubicBezTo>
                  <a:pt x="110622" y="0"/>
                  <a:pt x="110622" y="0"/>
                  <a:pt x="110622" y="0"/>
                </a:cubicBezTo>
                <a:cubicBezTo>
                  <a:pt x="110622" y="73729"/>
                  <a:pt x="110622" y="73729"/>
                  <a:pt x="110622" y="73729"/>
                </a:cubicBezTo>
                <a:cubicBezTo>
                  <a:pt x="119753" y="32768"/>
                  <a:pt x="119753" y="32768"/>
                  <a:pt x="119753" y="32768"/>
                </a:cubicBezTo>
                <a:cubicBezTo>
                  <a:pt x="120000" y="32768"/>
                  <a:pt x="120000" y="32768"/>
                  <a:pt x="120000" y="32768"/>
                </a:cubicBezTo>
                <a:lnTo>
                  <a:pt x="120000" y="48394"/>
                </a:lnTo>
                <a:close/>
                <a:moveTo>
                  <a:pt x="0" y="118027"/>
                </a:moveTo>
                <a:cubicBezTo>
                  <a:pt x="13573" y="118027"/>
                  <a:pt x="13573" y="118027"/>
                  <a:pt x="13573" y="118027"/>
                </a:cubicBezTo>
                <a:cubicBezTo>
                  <a:pt x="13573" y="104829"/>
                  <a:pt x="13573" y="104829"/>
                  <a:pt x="13573" y="104829"/>
                </a:cubicBezTo>
                <a:cubicBezTo>
                  <a:pt x="2776" y="104829"/>
                  <a:pt x="2776" y="104829"/>
                  <a:pt x="2776" y="104829"/>
                </a:cubicBezTo>
                <a:cubicBezTo>
                  <a:pt x="2776" y="3944"/>
                  <a:pt x="2776" y="3944"/>
                  <a:pt x="2776" y="3944"/>
                </a:cubicBezTo>
                <a:cubicBezTo>
                  <a:pt x="0" y="3944"/>
                  <a:pt x="0" y="3944"/>
                  <a:pt x="0" y="3944"/>
                </a:cubicBezTo>
                <a:lnTo>
                  <a:pt x="0" y="118027"/>
                </a:lnTo>
                <a:close/>
                <a:moveTo>
                  <a:pt x="22951" y="33072"/>
                </a:moveTo>
                <a:cubicBezTo>
                  <a:pt x="18786" y="33072"/>
                  <a:pt x="14992" y="49608"/>
                  <a:pt x="14992" y="76460"/>
                </a:cubicBezTo>
                <a:cubicBezTo>
                  <a:pt x="14992" y="102553"/>
                  <a:pt x="18478" y="119848"/>
                  <a:pt x="23475" y="119848"/>
                </a:cubicBezTo>
                <a:cubicBezTo>
                  <a:pt x="25696" y="119848"/>
                  <a:pt x="27763" y="117117"/>
                  <a:pt x="29614" y="110442"/>
                </a:cubicBezTo>
                <a:cubicBezTo>
                  <a:pt x="29614" y="96333"/>
                  <a:pt x="29614" y="96333"/>
                  <a:pt x="29614" y="96333"/>
                </a:cubicBezTo>
                <a:cubicBezTo>
                  <a:pt x="27670" y="104374"/>
                  <a:pt x="25511" y="107863"/>
                  <a:pt x="23568" y="107863"/>
                </a:cubicBezTo>
                <a:cubicBezTo>
                  <a:pt x="20544" y="107863"/>
                  <a:pt x="17892" y="98609"/>
                  <a:pt x="17645" y="81466"/>
                </a:cubicBezTo>
                <a:cubicBezTo>
                  <a:pt x="30323" y="81466"/>
                  <a:pt x="30323" y="81466"/>
                  <a:pt x="30323" y="81466"/>
                </a:cubicBezTo>
                <a:cubicBezTo>
                  <a:pt x="30354" y="79797"/>
                  <a:pt x="30447" y="76156"/>
                  <a:pt x="30447" y="74791"/>
                </a:cubicBezTo>
                <a:cubicBezTo>
                  <a:pt x="30447" y="47332"/>
                  <a:pt x="27084" y="33072"/>
                  <a:pt x="22951" y="33072"/>
                </a:cubicBezTo>
                <a:close/>
                <a:moveTo>
                  <a:pt x="22982" y="44905"/>
                </a:moveTo>
                <a:cubicBezTo>
                  <a:pt x="25357" y="44905"/>
                  <a:pt x="27732" y="52338"/>
                  <a:pt x="27825" y="70088"/>
                </a:cubicBezTo>
                <a:cubicBezTo>
                  <a:pt x="17645" y="70088"/>
                  <a:pt x="17645" y="70088"/>
                  <a:pt x="17645" y="70088"/>
                </a:cubicBezTo>
                <a:cubicBezTo>
                  <a:pt x="17799" y="56434"/>
                  <a:pt x="19958" y="44905"/>
                  <a:pt x="22982" y="44905"/>
                </a:cubicBezTo>
                <a:close/>
                <a:moveTo>
                  <a:pt x="67650" y="33072"/>
                </a:moveTo>
                <a:cubicBezTo>
                  <a:pt x="65398" y="33072"/>
                  <a:pt x="63763" y="38836"/>
                  <a:pt x="62776" y="47484"/>
                </a:cubicBezTo>
                <a:cubicBezTo>
                  <a:pt x="61974" y="38230"/>
                  <a:pt x="60462" y="33072"/>
                  <a:pt x="58056" y="33072"/>
                </a:cubicBezTo>
                <a:cubicBezTo>
                  <a:pt x="55958" y="33072"/>
                  <a:pt x="54385" y="38988"/>
                  <a:pt x="53521" y="47029"/>
                </a:cubicBezTo>
                <a:cubicBezTo>
                  <a:pt x="53460" y="47029"/>
                  <a:pt x="53460" y="47029"/>
                  <a:pt x="53460" y="47029"/>
                </a:cubicBezTo>
                <a:cubicBezTo>
                  <a:pt x="53151" y="34740"/>
                  <a:pt x="53151" y="34740"/>
                  <a:pt x="53151" y="34740"/>
                </a:cubicBezTo>
                <a:cubicBezTo>
                  <a:pt x="51053" y="34740"/>
                  <a:pt x="51053" y="34740"/>
                  <a:pt x="51053" y="34740"/>
                </a:cubicBezTo>
                <a:cubicBezTo>
                  <a:pt x="51053" y="118027"/>
                  <a:pt x="51053" y="118027"/>
                  <a:pt x="51053" y="118027"/>
                </a:cubicBezTo>
                <a:cubicBezTo>
                  <a:pt x="53737" y="118027"/>
                  <a:pt x="53737" y="118027"/>
                  <a:pt x="53737" y="118027"/>
                </a:cubicBezTo>
                <a:cubicBezTo>
                  <a:pt x="53737" y="65385"/>
                  <a:pt x="53737" y="65385"/>
                  <a:pt x="53737" y="65385"/>
                </a:cubicBezTo>
                <a:cubicBezTo>
                  <a:pt x="53737" y="55221"/>
                  <a:pt x="55033" y="45663"/>
                  <a:pt x="57377" y="45663"/>
                </a:cubicBezTo>
                <a:cubicBezTo>
                  <a:pt x="59691" y="45663"/>
                  <a:pt x="60678" y="52338"/>
                  <a:pt x="60678" y="64323"/>
                </a:cubicBezTo>
                <a:cubicBezTo>
                  <a:pt x="60678" y="118027"/>
                  <a:pt x="60678" y="118027"/>
                  <a:pt x="60678" y="118027"/>
                </a:cubicBezTo>
                <a:cubicBezTo>
                  <a:pt x="63393" y="118027"/>
                  <a:pt x="63393" y="118027"/>
                  <a:pt x="63393" y="118027"/>
                </a:cubicBezTo>
                <a:cubicBezTo>
                  <a:pt x="63393" y="64475"/>
                  <a:pt x="63393" y="64475"/>
                  <a:pt x="63393" y="64475"/>
                </a:cubicBezTo>
                <a:cubicBezTo>
                  <a:pt x="63393" y="54766"/>
                  <a:pt x="64688" y="45663"/>
                  <a:pt x="67002" y="45663"/>
                </a:cubicBezTo>
                <a:cubicBezTo>
                  <a:pt x="69316" y="45663"/>
                  <a:pt x="70303" y="52338"/>
                  <a:pt x="70303" y="64323"/>
                </a:cubicBezTo>
                <a:cubicBezTo>
                  <a:pt x="70303" y="118027"/>
                  <a:pt x="70303" y="118027"/>
                  <a:pt x="70303" y="118027"/>
                </a:cubicBezTo>
                <a:cubicBezTo>
                  <a:pt x="73017" y="118027"/>
                  <a:pt x="73017" y="118027"/>
                  <a:pt x="73017" y="118027"/>
                </a:cubicBezTo>
                <a:cubicBezTo>
                  <a:pt x="73017" y="62503"/>
                  <a:pt x="73017" y="62503"/>
                  <a:pt x="73017" y="62503"/>
                </a:cubicBezTo>
                <a:cubicBezTo>
                  <a:pt x="73017" y="45056"/>
                  <a:pt x="71352" y="33072"/>
                  <a:pt x="67650" y="33072"/>
                </a:cubicBezTo>
                <a:close/>
                <a:moveTo>
                  <a:pt x="83907" y="33072"/>
                </a:moveTo>
                <a:cubicBezTo>
                  <a:pt x="79866" y="33072"/>
                  <a:pt x="76102" y="49759"/>
                  <a:pt x="76102" y="76460"/>
                </a:cubicBezTo>
                <a:cubicBezTo>
                  <a:pt x="76102" y="102857"/>
                  <a:pt x="79866" y="119848"/>
                  <a:pt x="83907" y="119848"/>
                </a:cubicBezTo>
                <a:cubicBezTo>
                  <a:pt x="86437" y="119848"/>
                  <a:pt x="88843" y="113931"/>
                  <a:pt x="90107" y="102402"/>
                </a:cubicBezTo>
                <a:cubicBezTo>
                  <a:pt x="90138" y="102402"/>
                  <a:pt x="90138" y="102402"/>
                  <a:pt x="90138" y="102402"/>
                </a:cubicBezTo>
                <a:cubicBezTo>
                  <a:pt x="90447" y="118027"/>
                  <a:pt x="90447" y="118027"/>
                  <a:pt x="90447" y="118027"/>
                </a:cubicBezTo>
                <a:cubicBezTo>
                  <a:pt x="92668" y="118027"/>
                  <a:pt x="92668" y="118027"/>
                  <a:pt x="92668" y="118027"/>
                </a:cubicBezTo>
                <a:cubicBezTo>
                  <a:pt x="92668" y="34740"/>
                  <a:pt x="92668" y="34740"/>
                  <a:pt x="92668" y="34740"/>
                </a:cubicBezTo>
                <a:cubicBezTo>
                  <a:pt x="90447" y="34740"/>
                  <a:pt x="90447" y="34740"/>
                  <a:pt x="90447" y="34740"/>
                </a:cubicBezTo>
                <a:cubicBezTo>
                  <a:pt x="90138" y="50214"/>
                  <a:pt x="90138" y="50214"/>
                  <a:pt x="90138" y="50214"/>
                </a:cubicBezTo>
                <a:cubicBezTo>
                  <a:pt x="90107" y="50214"/>
                  <a:pt x="90107" y="50214"/>
                  <a:pt x="90107" y="50214"/>
                </a:cubicBezTo>
                <a:cubicBezTo>
                  <a:pt x="88843" y="38836"/>
                  <a:pt x="86437" y="33072"/>
                  <a:pt x="83907" y="33072"/>
                </a:cubicBezTo>
                <a:close/>
                <a:moveTo>
                  <a:pt x="84401" y="45360"/>
                </a:moveTo>
                <a:cubicBezTo>
                  <a:pt x="87609" y="45360"/>
                  <a:pt x="90015" y="57951"/>
                  <a:pt x="90015" y="76308"/>
                </a:cubicBezTo>
                <a:cubicBezTo>
                  <a:pt x="90015" y="94664"/>
                  <a:pt x="87609" y="107408"/>
                  <a:pt x="84401" y="107408"/>
                </a:cubicBezTo>
                <a:cubicBezTo>
                  <a:pt x="81254" y="107408"/>
                  <a:pt x="78786" y="94816"/>
                  <a:pt x="78786" y="76460"/>
                </a:cubicBezTo>
                <a:cubicBezTo>
                  <a:pt x="78786" y="57800"/>
                  <a:pt x="81254" y="45360"/>
                  <a:pt x="84401" y="45360"/>
                </a:cubicBezTo>
                <a:close/>
                <a:moveTo>
                  <a:pt x="104143" y="33830"/>
                </a:moveTo>
                <a:cubicBezTo>
                  <a:pt x="102694" y="33830"/>
                  <a:pt x="100442" y="37168"/>
                  <a:pt x="99300" y="47939"/>
                </a:cubicBezTo>
                <a:cubicBezTo>
                  <a:pt x="99269" y="47939"/>
                  <a:pt x="99269" y="47939"/>
                  <a:pt x="99269" y="47939"/>
                </a:cubicBezTo>
                <a:cubicBezTo>
                  <a:pt x="98992" y="34740"/>
                  <a:pt x="98992" y="34740"/>
                  <a:pt x="98992" y="34740"/>
                </a:cubicBezTo>
                <a:cubicBezTo>
                  <a:pt x="96802" y="34740"/>
                  <a:pt x="96802" y="34740"/>
                  <a:pt x="96802" y="34740"/>
                </a:cubicBezTo>
                <a:cubicBezTo>
                  <a:pt x="96802" y="118027"/>
                  <a:pt x="96802" y="118027"/>
                  <a:pt x="96802" y="118027"/>
                </a:cubicBezTo>
                <a:cubicBezTo>
                  <a:pt x="99516" y="118027"/>
                  <a:pt x="99516" y="118027"/>
                  <a:pt x="99516" y="118027"/>
                </a:cubicBezTo>
                <a:cubicBezTo>
                  <a:pt x="99516" y="70088"/>
                  <a:pt x="99516" y="70088"/>
                  <a:pt x="99516" y="70088"/>
                </a:cubicBezTo>
                <a:cubicBezTo>
                  <a:pt x="99516" y="50670"/>
                  <a:pt x="102694" y="44753"/>
                  <a:pt x="105285" y="47332"/>
                </a:cubicBezTo>
                <a:cubicBezTo>
                  <a:pt x="105285" y="34285"/>
                  <a:pt x="105285" y="34285"/>
                  <a:pt x="105285" y="34285"/>
                </a:cubicBezTo>
                <a:cubicBezTo>
                  <a:pt x="104946" y="33982"/>
                  <a:pt x="104606" y="33830"/>
                  <a:pt x="104143" y="33830"/>
                </a:cubicBezTo>
                <a:close/>
                <a:moveTo>
                  <a:pt x="47568" y="32768"/>
                </a:moveTo>
                <a:cubicBezTo>
                  <a:pt x="47352" y="32768"/>
                  <a:pt x="47352" y="32768"/>
                  <a:pt x="47352" y="32768"/>
                </a:cubicBezTo>
                <a:cubicBezTo>
                  <a:pt x="40287" y="67509"/>
                  <a:pt x="40287" y="67509"/>
                  <a:pt x="40287" y="67509"/>
                </a:cubicBezTo>
                <a:cubicBezTo>
                  <a:pt x="33223" y="32768"/>
                  <a:pt x="33223" y="32768"/>
                  <a:pt x="33223" y="32768"/>
                </a:cubicBezTo>
                <a:cubicBezTo>
                  <a:pt x="33007" y="32768"/>
                  <a:pt x="33007" y="32768"/>
                  <a:pt x="33007" y="32768"/>
                </a:cubicBezTo>
                <a:cubicBezTo>
                  <a:pt x="33007" y="49608"/>
                  <a:pt x="33007" y="49608"/>
                  <a:pt x="33007" y="49608"/>
                </a:cubicBezTo>
                <a:cubicBezTo>
                  <a:pt x="38437" y="76460"/>
                  <a:pt x="38437" y="76460"/>
                  <a:pt x="38437" y="76460"/>
                </a:cubicBezTo>
                <a:cubicBezTo>
                  <a:pt x="33007" y="103008"/>
                  <a:pt x="33007" y="103008"/>
                  <a:pt x="33007" y="103008"/>
                </a:cubicBezTo>
                <a:cubicBezTo>
                  <a:pt x="33007" y="120000"/>
                  <a:pt x="33007" y="120000"/>
                  <a:pt x="33007" y="120000"/>
                </a:cubicBezTo>
                <a:cubicBezTo>
                  <a:pt x="33223" y="120000"/>
                  <a:pt x="33223" y="120000"/>
                  <a:pt x="33223" y="120000"/>
                </a:cubicBezTo>
                <a:cubicBezTo>
                  <a:pt x="40257" y="85107"/>
                  <a:pt x="40257" y="85107"/>
                  <a:pt x="40257" y="85107"/>
                </a:cubicBezTo>
                <a:cubicBezTo>
                  <a:pt x="47352" y="120000"/>
                  <a:pt x="47352" y="120000"/>
                  <a:pt x="47352" y="120000"/>
                </a:cubicBezTo>
                <a:cubicBezTo>
                  <a:pt x="47568" y="120000"/>
                  <a:pt x="47568" y="120000"/>
                  <a:pt x="47568" y="120000"/>
                </a:cubicBezTo>
                <a:cubicBezTo>
                  <a:pt x="47568" y="102857"/>
                  <a:pt x="47568" y="102857"/>
                  <a:pt x="47568" y="102857"/>
                </a:cubicBezTo>
                <a:cubicBezTo>
                  <a:pt x="42077" y="76156"/>
                  <a:pt x="42077" y="76156"/>
                  <a:pt x="42077" y="76156"/>
                </a:cubicBezTo>
                <a:cubicBezTo>
                  <a:pt x="47568" y="49001"/>
                  <a:pt x="47568" y="49001"/>
                  <a:pt x="47568" y="49001"/>
                </a:cubicBezTo>
                <a:lnTo>
                  <a:pt x="47568" y="32768"/>
                </a:lnTo>
                <a:close/>
                <a:moveTo>
                  <a:pt x="115156" y="1213"/>
                </a:moveTo>
                <a:cubicBezTo>
                  <a:pt x="115156" y="0"/>
                  <a:pt x="115156" y="0"/>
                  <a:pt x="115156" y="0"/>
                </a:cubicBezTo>
                <a:cubicBezTo>
                  <a:pt x="117038" y="0"/>
                  <a:pt x="117038" y="0"/>
                  <a:pt x="117038" y="0"/>
                </a:cubicBezTo>
                <a:cubicBezTo>
                  <a:pt x="117038" y="1213"/>
                  <a:pt x="117038" y="1213"/>
                  <a:pt x="117038" y="1213"/>
                </a:cubicBezTo>
                <a:cubicBezTo>
                  <a:pt x="116236" y="1213"/>
                  <a:pt x="116236" y="1213"/>
                  <a:pt x="116236" y="1213"/>
                </a:cubicBezTo>
                <a:cubicBezTo>
                  <a:pt x="116236" y="10619"/>
                  <a:pt x="116236" y="10619"/>
                  <a:pt x="116236" y="10619"/>
                </a:cubicBezTo>
                <a:cubicBezTo>
                  <a:pt x="115958" y="10619"/>
                  <a:pt x="115958" y="10619"/>
                  <a:pt x="115958" y="10619"/>
                </a:cubicBezTo>
                <a:cubicBezTo>
                  <a:pt x="115958" y="1213"/>
                  <a:pt x="115958" y="1213"/>
                  <a:pt x="115958" y="1213"/>
                </a:cubicBezTo>
                <a:lnTo>
                  <a:pt x="115156" y="1213"/>
                </a:lnTo>
                <a:close/>
                <a:moveTo>
                  <a:pt x="117994" y="0"/>
                </a:moveTo>
                <a:cubicBezTo>
                  <a:pt x="118796" y="8950"/>
                  <a:pt x="118796" y="8950"/>
                  <a:pt x="118796" y="8950"/>
                </a:cubicBezTo>
                <a:cubicBezTo>
                  <a:pt x="119598" y="0"/>
                  <a:pt x="119598" y="0"/>
                  <a:pt x="119598" y="0"/>
                </a:cubicBezTo>
                <a:cubicBezTo>
                  <a:pt x="120000" y="0"/>
                  <a:pt x="120000" y="0"/>
                  <a:pt x="120000" y="0"/>
                </a:cubicBezTo>
                <a:cubicBezTo>
                  <a:pt x="120000" y="10619"/>
                  <a:pt x="120000" y="10619"/>
                  <a:pt x="120000" y="10619"/>
                </a:cubicBezTo>
                <a:cubicBezTo>
                  <a:pt x="119722" y="10619"/>
                  <a:pt x="119722" y="10619"/>
                  <a:pt x="119722" y="10619"/>
                </a:cubicBezTo>
                <a:cubicBezTo>
                  <a:pt x="119722" y="1820"/>
                  <a:pt x="119722" y="1820"/>
                  <a:pt x="119722" y="1820"/>
                </a:cubicBezTo>
                <a:cubicBezTo>
                  <a:pt x="119722" y="1820"/>
                  <a:pt x="119722" y="1820"/>
                  <a:pt x="119722" y="1820"/>
                </a:cubicBezTo>
                <a:cubicBezTo>
                  <a:pt x="118920" y="10619"/>
                  <a:pt x="118920" y="10619"/>
                  <a:pt x="118920" y="10619"/>
                </a:cubicBezTo>
                <a:cubicBezTo>
                  <a:pt x="118673" y="10619"/>
                  <a:pt x="118673" y="10619"/>
                  <a:pt x="118673" y="10619"/>
                </a:cubicBezTo>
                <a:cubicBezTo>
                  <a:pt x="117871" y="1820"/>
                  <a:pt x="117871" y="1820"/>
                  <a:pt x="117871" y="1820"/>
                </a:cubicBezTo>
                <a:cubicBezTo>
                  <a:pt x="117871" y="1820"/>
                  <a:pt x="117871" y="1820"/>
                  <a:pt x="117871" y="1820"/>
                </a:cubicBezTo>
                <a:cubicBezTo>
                  <a:pt x="117871" y="10619"/>
                  <a:pt x="117871" y="10619"/>
                  <a:pt x="117871" y="10619"/>
                </a:cubicBezTo>
                <a:cubicBezTo>
                  <a:pt x="117593" y="10619"/>
                  <a:pt x="117593" y="10619"/>
                  <a:pt x="117593" y="10619"/>
                </a:cubicBezTo>
                <a:cubicBezTo>
                  <a:pt x="117593" y="0"/>
                  <a:pt x="117593" y="0"/>
                  <a:pt x="117593" y="0"/>
                </a:cubicBezTo>
                <a:lnTo>
                  <a:pt x="117994" y="0"/>
                </a:lnTo>
                <a:close/>
              </a:path>
            </a:pathLst>
          </a:custGeom>
          <a:solidFill>
            <a:srgbClr val="32323C"/>
          </a:solid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Arial"/>
              <a:ea typeface="Arial"/>
              <a:cs typeface="Arial"/>
              <a:sym typeface="Aria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08"/>
                                        </p:tgtEl>
                                        <p:attrNameLst>
                                          <p:attrName>style.visibility</p:attrName>
                                        </p:attrNameLst>
                                      </p:cBhvr>
                                      <p:to>
                                        <p:strVal val="visible"/>
                                      </p:to>
                                    </p:set>
                                    <p:anim calcmode="lin" valueType="num">
                                      <p:cBhvr additive="base">
                                        <p:cTn id="7" dur="1000"/>
                                        <p:tgtEl>
                                          <p:spTgt spid="508"/>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0"/>
                                  </p:stCondLst>
                                  <p:childTnLst>
                                    <p:set>
                                      <p:cBhvr>
                                        <p:cTn id="9" dur="1" fill="hold">
                                          <p:stCondLst>
                                            <p:cond delay="0"/>
                                          </p:stCondLst>
                                        </p:cTn>
                                        <p:tgtEl>
                                          <p:spTgt spid="507"/>
                                        </p:tgtEl>
                                        <p:attrNameLst>
                                          <p:attrName>style.visibility</p:attrName>
                                        </p:attrNameLst>
                                      </p:cBhvr>
                                      <p:to>
                                        <p:strVal val="visible"/>
                                      </p:to>
                                    </p:set>
                                    <p:anim calcmode="lin" valueType="num">
                                      <p:cBhvr additive="base">
                                        <p:cTn id="10" dur="1000"/>
                                        <p:tgtEl>
                                          <p:spTgt spid="507"/>
                                        </p:tgtEl>
                                        <p:attrNameLst>
                                          <p:attrName>ppt_y</p:attrName>
                                        </p:attrNameLst>
                                      </p:cBhvr>
                                      <p:tavLst>
                                        <p:tav tm="0">
                                          <p:val>
                                            <p:strVal val="#ppt_y+1"/>
                                          </p:val>
                                        </p:tav>
                                        <p:tav tm="100000">
                                          <p:val>
                                            <p:strVal val="#ppt_y"/>
                                          </p:val>
                                        </p:tav>
                                      </p:tavLst>
                                    </p:anim>
                                  </p:childTnLst>
                                </p:cTn>
                              </p:par>
                              <p:par>
                                <p:cTn id="11" presetID="2" presetClass="entr" presetSubtype="8" fill="hold" nodeType="withEffect">
                                  <p:stCondLst>
                                    <p:cond delay="0"/>
                                  </p:stCondLst>
                                  <p:childTnLst>
                                    <p:set>
                                      <p:cBhvr>
                                        <p:cTn id="12" dur="1" fill="hold">
                                          <p:stCondLst>
                                            <p:cond delay="0"/>
                                          </p:stCondLst>
                                        </p:cTn>
                                        <p:tgtEl>
                                          <p:spTgt spid="506"/>
                                        </p:tgtEl>
                                        <p:attrNameLst>
                                          <p:attrName>style.visibility</p:attrName>
                                        </p:attrNameLst>
                                      </p:cBhvr>
                                      <p:to>
                                        <p:strVal val="visible"/>
                                      </p:to>
                                    </p:set>
                                    <p:anim calcmode="lin" valueType="num">
                                      <p:cBhvr additive="base">
                                        <p:cTn id="13" dur="1000"/>
                                        <p:tgtEl>
                                          <p:spTgt spid="506"/>
                                        </p:tgtEl>
                                        <p:attrNameLst>
                                          <p:attrName>ppt_x</p:attrName>
                                        </p:attrNameLst>
                                      </p:cBhvr>
                                      <p:tavLst>
                                        <p:tav tm="0">
                                          <p:val>
                                            <p:strVal val="#ppt_x-1"/>
                                          </p:val>
                                        </p:tav>
                                        <p:tav tm="100000">
                                          <p:val>
                                            <p:strVal val="#ppt_x"/>
                                          </p:val>
                                        </p:tav>
                                      </p:tavLst>
                                    </p:anim>
                                  </p:childTnLst>
                                </p:cTn>
                              </p:par>
                              <p:par>
                                <p:cTn id="14" presetID="2" presetClass="entr" presetSubtype="1" fill="hold" nodeType="withEffect">
                                  <p:stCondLst>
                                    <p:cond delay="0"/>
                                  </p:stCondLst>
                                  <p:childTnLst>
                                    <p:set>
                                      <p:cBhvr>
                                        <p:cTn id="15" dur="1" fill="hold">
                                          <p:stCondLst>
                                            <p:cond delay="0"/>
                                          </p:stCondLst>
                                        </p:cTn>
                                        <p:tgtEl>
                                          <p:spTgt spid="509"/>
                                        </p:tgtEl>
                                        <p:attrNameLst>
                                          <p:attrName>style.visibility</p:attrName>
                                        </p:attrNameLst>
                                      </p:cBhvr>
                                      <p:to>
                                        <p:strVal val="visible"/>
                                      </p:to>
                                    </p:set>
                                    <p:anim calcmode="lin" valueType="num">
                                      <p:cBhvr additive="base">
                                        <p:cTn id="16" dur="1000"/>
                                        <p:tgtEl>
                                          <p:spTgt spid="509"/>
                                        </p:tgtEl>
                                        <p:attrNameLst>
                                          <p:attrName>ppt_y</p:attrName>
                                        </p:attrNameLst>
                                      </p:cBhvr>
                                      <p:tavLst>
                                        <p:tav tm="0">
                                          <p:val>
                                            <p:strVal val="#ppt_y-1"/>
                                          </p:val>
                                        </p:tav>
                                        <p:tav tm="100000">
                                          <p:val>
                                            <p:strVal val="#ppt_y"/>
                                          </p:val>
                                        </p:tav>
                                      </p:tavLst>
                                    </p:anim>
                                  </p:childTnLst>
                                </p:cTn>
                              </p:par>
                              <p:par>
                                <p:cTn id="17" presetID="2" presetClass="entr" presetSubtype="8" fill="hold" nodeType="withEffect">
                                  <p:stCondLst>
                                    <p:cond delay="500"/>
                                  </p:stCondLst>
                                  <p:childTnLst>
                                    <p:set>
                                      <p:cBhvr>
                                        <p:cTn id="18" dur="1" fill="hold">
                                          <p:stCondLst>
                                            <p:cond delay="0"/>
                                          </p:stCondLst>
                                        </p:cTn>
                                        <p:tgtEl>
                                          <p:spTgt spid="510"/>
                                        </p:tgtEl>
                                        <p:attrNameLst>
                                          <p:attrName>style.visibility</p:attrName>
                                        </p:attrNameLst>
                                      </p:cBhvr>
                                      <p:to>
                                        <p:strVal val="visible"/>
                                      </p:to>
                                    </p:set>
                                    <p:anim calcmode="lin" valueType="num">
                                      <p:cBhvr additive="base">
                                        <p:cTn id="19" dur="500"/>
                                        <p:tgtEl>
                                          <p:spTgt spid="510"/>
                                        </p:tgtEl>
                                        <p:attrNameLst>
                                          <p:attrName>ppt_x</p:attrName>
                                        </p:attrNameLst>
                                      </p:cBhvr>
                                      <p:tavLst>
                                        <p:tav tm="0">
                                          <p:val>
                                            <p:strVal val="#ppt_x-1"/>
                                          </p:val>
                                        </p:tav>
                                        <p:tav tm="100000">
                                          <p:val>
                                            <p:strVal val="#ppt_x"/>
                                          </p:val>
                                        </p:tav>
                                      </p:tavLst>
                                    </p:anim>
                                  </p:childTnLst>
                                </p:cTn>
                              </p:par>
                              <p:par>
                                <p:cTn id="20" presetID="2" presetClass="entr" presetSubtype="2" fill="hold" nodeType="withEffect">
                                  <p:stCondLst>
                                    <p:cond delay="500"/>
                                  </p:stCondLst>
                                  <p:childTnLst>
                                    <p:set>
                                      <p:cBhvr>
                                        <p:cTn id="21" dur="1" fill="hold">
                                          <p:stCondLst>
                                            <p:cond delay="0"/>
                                          </p:stCondLst>
                                        </p:cTn>
                                        <p:tgtEl>
                                          <p:spTgt spid="511"/>
                                        </p:tgtEl>
                                        <p:attrNameLst>
                                          <p:attrName>style.visibility</p:attrName>
                                        </p:attrNameLst>
                                      </p:cBhvr>
                                      <p:to>
                                        <p:strVal val="visible"/>
                                      </p:to>
                                    </p:set>
                                    <p:anim calcmode="lin" valueType="num">
                                      <p:cBhvr additive="base">
                                        <p:cTn id="22" dur="500"/>
                                        <p:tgtEl>
                                          <p:spTgt spid="511"/>
                                        </p:tgtEl>
                                        <p:attrNameLst>
                                          <p:attrName>ppt_x</p:attrName>
                                        </p:attrNameLst>
                                      </p:cBhvr>
                                      <p:tavLst>
                                        <p:tav tm="0">
                                          <p:val>
                                            <p:strVal val="#ppt_x+1"/>
                                          </p:val>
                                        </p:tav>
                                        <p:tav tm="100000">
                                          <p:val>
                                            <p:strVal val="#ppt_x"/>
                                          </p:val>
                                        </p:tav>
                                      </p:tavLst>
                                    </p:anim>
                                  </p:childTnLst>
                                </p:cTn>
                              </p:par>
                              <p:par>
                                <p:cTn id="23" presetID="2" presetClass="entr" presetSubtype="1" fill="hold" nodeType="withEffect">
                                  <p:stCondLst>
                                    <p:cond delay="680"/>
                                  </p:stCondLst>
                                  <p:childTnLst>
                                    <p:set>
                                      <p:cBhvr>
                                        <p:cTn id="24" dur="1" fill="hold">
                                          <p:stCondLst>
                                            <p:cond delay="0"/>
                                          </p:stCondLst>
                                        </p:cTn>
                                        <p:tgtEl>
                                          <p:spTgt spid="512"/>
                                        </p:tgtEl>
                                        <p:attrNameLst>
                                          <p:attrName>style.visibility</p:attrName>
                                        </p:attrNameLst>
                                      </p:cBhvr>
                                      <p:to>
                                        <p:strVal val="visible"/>
                                      </p:to>
                                    </p:set>
                                    <p:anim calcmode="lin" valueType="num">
                                      <p:cBhvr additive="base">
                                        <p:cTn id="25" dur="320"/>
                                        <p:tgtEl>
                                          <p:spTgt spid="512"/>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680"/>
                                  </p:stCondLst>
                                  <p:childTnLst>
                                    <p:set>
                                      <p:cBhvr>
                                        <p:cTn id="27" dur="1" fill="hold">
                                          <p:stCondLst>
                                            <p:cond delay="0"/>
                                          </p:stCondLst>
                                        </p:cTn>
                                        <p:tgtEl>
                                          <p:spTgt spid="513"/>
                                        </p:tgtEl>
                                        <p:attrNameLst>
                                          <p:attrName>style.visibility</p:attrName>
                                        </p:attrNameLst>
                                      </p:cBhvr>
                                      <p:to>
                                        <p:strVal val="visible"/>
                                      </p:to>
                                    </p:set>
                                    <p:anim calcmode="lin" valueType="num">
                                      <p:cBhvr additive="base">
                                        <p:cTn id="28" dur="320"/>
                                        <p:tgtEl>
                                          <p:spTgt spid="513"/>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1" presetClass="entr" presetSubtype="0" fill="hold" nodeType="afterEffect">
                                  <p:stCondLst>
                                    <p:cond delay="0"/>
                                  </p:stCondLst>
                                  <p:childTnLst>
                                    <p:set>
                                      <p:cBhvr>
                                        <p:cTn id="31" dur="1" fill="hold">
                                          <p:stCondLst>
                                            <p:cond delay="0"/>
                                          </p:stCondLst>
                                        </p:cTn>
                                        <p:tgtEl>
                                          <p:spTgt spid="51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14"/>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1"/>
                                          </p:stCondLst>
                                        </p:cTn>
                                        <p:tgtEl>
                                          <p:spTgt spid="508"/>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1"/>
                                          </p:stCondLst>
                                        </p:cTn>
                                        <p:tgtEl>
                                          <p:spTgt spid="507"/>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1"/>
                                          </p:stCondLst>
                                        </p:cTn>
                                        <p:tgtEl>
                                          <p:spTgt spid="506"/>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1"/>
                                          </p:stCondLst>
                                        </p:cTn>
                                        <p:tgtEl>
                                          <p:spTgt spid="509"/>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1"/>
                                          </p:stCondLst>
                                        </p:cTn>
                                        <p:tgtEl>
                                          <p:spTgt spid="510"/>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1"/>
                                          </p:stCondLst>
                                        </p:cTn>
                                        <p:tgtEl>
                                          <p:spTgt spid="511"/>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1"/>
                                          </p:stCondLst>
                                        </p:cTn>
                                        <p:tgtEl>
                                          <p:spTgt spid="512"/>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1"/>
                                          </p:stCondLst>
                                        </p:cTn>
                                        <p:tgtEl>
                                          <p:spTgt spid="513"/>
                                        </p:tgtEl>
                                        <p:attrNameLst>
                                          <p:attrName>style.visibility</p:attrName>
                                        </p:attrNameLst>
                                      </p:cBhvr>
                                      <p:to>
                                        <p:strVal val="hidden"/>
                                      </p:to>
                                    </p:set>
                                  </p:childTnLst>
                                </p:cTn>
                              </p:par>
                              <p:par>
                                <p:cTn id="50" presetID="1" presetClass="entr" presetSubtype="0" fill="hold" nodeType="withEffect">
                                  <p:stCondLst>
                                    <p:cond delay="0"/>
                                  </p:stCondLst>
                                  <p:childTnLst>
                                    <p:set>
                                      <p:cBhvr>
                                        <p:cTn id="51" dur="1" fill="hold">
                                          <p:stCondLst>
                                            <p:cond delay="0"/>
                                          </p:stCondLst>
                                        </p:cTn>
                                        <p:tgtEl>
                                          <p:spTgt spid="516"/>
                                        </p:tgtEl>
                                        <p:attrNameLst>
                                          <p:attrName>style.visibility</p:attrName>
                                        </p:attrNameLst>
                                      </p:cBhvr>
                                      <p:to>
                                        <p:strVal val="visible"/>
                                      </p:to>
                                    </p:set>
                                  </p:childTnLst>
                                </p:cTn>
                              </p:par>
                              <p:par>
                                <p:cTn id="52" presetID="2" presetClass="exit" presetSubtype="2" fill="hold" nodeType="withEffect">
                                  <p:stCondLst>
                                    <p:cond delay="0"/>
                                  </p:stCondLst>
                                  <p:childTnLst>
                                    <p:anim calcmode="lin" valueType="num">
                                      <p:cBhvr additive="base">
                                        <p:cTn id="53" dur="1500"/>
                                        <p:tgtEl>
                                          <p:spTgt spid="516"/>
                                        </p:tgtEl>
                                        <p:attrNameLst>
                                          <p:attrName>ppt_x</p:attrName>
                                        </p:attrNameLst>
                                      </p:cBhvr>
                                      <p:tavLst>
                                        <p:tav tm="0">
                                          <p:val>
                                            <p:strVal val="#ppt_x"/>
                                          </p:val>
                                        </p:tav>
                                        <p:tav tm="100000">
                                          <p:val>
                                            <p:strVal val="#ppt_x+1"/>
                                          </p:val>
                                        </p:tav>
                                      </p:tavLst>
                                    </p:anim>
                                    <p:set>
                                      <p:cBhvr>
                                        <p:cTn id="54" dur="1" fill="hold">
                                          <p:stCondLst>
                                            <p:cond delay="1500"/>
                                          </p:stCondLst>
                                        </p:cTn>
                                        <p:tgtEl>
                                          <p:spTgt spid="516"/>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515"/>
                                        </p:tgtEl>
                                        <p:attrNameLst>
                                          <p:attrName>style.visibility</p:attrName>
                                        </p:attrNameLst>
                                      </p:cBhvr>
                                      <p:to>
                                        <p:strVal val="visible"/>
                                      </p:to>
                                    </p:set>
                                  </p:childTnLst>
                                </p:cTn>
                              </p:par>
                            </p:childTnLst>
                          </p:cTn>
                        </p:par>
                        <p:par>
                          <p:cTn id="57" fill="hold">
                            <p:stCondLst>
                              <p:cond delay="2500"/>
                            </p:stCondLst>
                            <p:childTnLst>
                              <p:par>
                                <p:cTn id="58" presetID="1" presetClass="entr" presetSubtype="0" fill="hold" nodeType="afterEffect">
                                  <p:stCondLst>
                                    <p:cond delay="0"/>
                                  </p:stCondLst>
                                  <p:childTnLst>
                                    <p:set>
                                      <p:cBhvr>
                                        <p:cTn id="59" dur="1" fill="hold">
                                          <p:stCondLst>
                                            <p:cond delay="0"/>
                                          </p:stCondLst>
                                        </p:cTn>
                                        <p:tgtEl>
                                          <p:spTgt spid="522"/>
                                        </p:tgtEl>
                                        <p:attrNameLst>
                                          <p:attrName>style.visibility</p:attrName>
                                        </p:attrNameLst>
                                      </p:cBhvr>
                                      <p:to>
                                        <p:strVal val="visible"/>
                                      </p:to>
                                    </p:set>
                                  </p:childTnLst>
                                </p:cTn>
                              </p:par>
                              <p:par>
                                <p:cTn id="60" presetID="1" presetClass="exit" presetSubtype="0" fill="hold" nodeType="withEffect">
                                  <p:stCondLst>
                                    <p:cond delay="0"/>
                                  </p:stCondLst>
                                  <p:childTnLst>
                                    <p:set>
                                      <p:cBhvr>
                                        <p:cTn id="61" dur="1" fill="hold">
                                          <p:stCondLst>
                                            <p:cond delay="1"/>
                                          </p:stCondLst>
                                        </p:cTn>
                                        <p:tgtEl>
                                          <p:spTgt spid="5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cSld name="Title Slide">
    <p:bg>
      <p:bgPr>
        <a:solidFill>
          <a:schemeClr val="lt1"/>
        </a:solidFill>
        <a:effectLst/>
      </p:bgPr>
    </p:bg>
    <p:spTree>
      <p:nvGrpSpPr>
        <p:cNvPr id="1" name="Shape 523"/>
        <p:cNvGrpSpPr/>
        <p:nvPr/>
      </p:nvGrpSpPr>
      <p:grpSpPr>
        <a:xfrm>
          <a:off x="0" y="0"/>
          <a:ext cx="0" cy="0"/>
          <a:chOff x="0" y="0"/>
          <a:chExt cx="0" cy="0"/>
        </a:xfrm>
      </p:grpSpPr>
      <p:pic>
        <p:nvPicPr>
          <p:cNvPr id="524" name="Shape 524"/>
          <p:cNvPicPr preferRelativeResize="0"/>
          <p:nvPr/>
        </p:nvPicPr>
        <p:blipFill rotWithShape="1">
          <a:blip r:embed="rId2">
            <a:alphaModFix/>
          </a:blip>
          <a:srcRect/>
          <a:stretch/>
        </p:blipFill>
        <p:spPr>
          <a:xfrm>
            <a:off x="1" y="0"/>
            <a:ext cx="12094464" cy="6851142"/>
          </a:xfrm>
          <a:prstGeom prst="rect">
            <a:avLst/>
          </a:prstGeom>
          <a:noFill/>
          <a:ln>
            <a:noFill/>
          </a:ln>
        </p:spPr>
      </p:pic>
      <p:pic>
        <p:nvPicPr>
          <p:cNvPr id="525" name="Shape 525"/>
          <p:cNvPicPr preferRelativeResize="0"/>
          <p:nvPr/>
        </p:nvPicPr>
        <p:blipFill rotWithShape="1">
          <a:blip r:embed="rId3">
            <a:alphaModFix/>
          </a:blip>
          <a:srcRect/>
          <a:stretch/>
        </p:blipFill>
        <p:spPr>
          <a:xfrm>
            <a:off x="9220200" y="5880871"/>
            <a:ext cx="2489454" cy="519307"/>
          </a:xfrm>
          <a:prstGeom prst="rect">
            <a:avLst/>
          </a:prstGeom>
          <a:noFill/>
          <a:ln>
            <a:noFill/>
          </a:ln>
        </p:spPr>
      </p:pic>
      <p:sp>
        <p:nvSpPr>
          <p:cNvPr id="526" name="Shape 526"/>
          <p:cNvSpPr txBox="1">
            <a:spLocks noGrp="1"/>
          </p:cNvSpPr>
          <p:nvPr>
            <p:ph type="body" idx="1"/>
          </p:nvPr>
        </p:nvSpPr>
        <p:spPr>
          <a:xfrm>
            <a:off x="609600" y="5029200"/>
            <a:ext cx="7620000" cy="457200"/>
          </a:xfrm>
          <a:prstGeom prst="rect">
            <a:avLst/>
          </a:prstGeom>
          <a:noFill/>
          <a:ln>
            <a:noFill/>
          </a:ln>
        </p:spPr>
        <p:txBody>
          <a:bodyPr wrap="square" lIns="91425" tIns="91425" rIns="91425" bIns="91425" anchor="t" anchorCtr="0"/>
          <a:lstStyle>
            <a:lvl1pPr marL="233362" marR="0" lvl="0" indent="-233362" algn="l" rtl="0">
              <a:lnSpc>
                <a:spcPct val="100000"/>
              </a:lnSpc>
              <a:spcBef>
                <a:spcPts val="300"/>
              </a:spcBef>
              <a:spcAft>
                <a:spcPts val="600"/>
              </a:spcAft>
              <a:buClr>
                <a:srgbClr val="A5A5AA"/>
              </a:buClr>
              <a:buSzPts val="1600"/>
              <a:buFont typeface="Noto Sans Symbols"/>
              <a:buNone/>
              <a:defRPr sz="1600" b="0" i="0" u="none" strike="noStrike" cap="none">
                <a:solidFill>
                  <a:srgbClr val="32323C"/>
                </a:solidFill>
                <a:latin typeface="Arial"/>
                <a:ea typeface="Arial"/>
                <a:cs typeface="Arial"/>
                <a:sym typeface="Arial"/>
              </a:defRPr>
            </a:lvl1pPr>
            <a:lvl2pPr marL="515937"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2"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2" marR="0" lvl="3" indent="-111442"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2"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527" name="Shape 527"/>
          <p:cNvSpPr txBox="1">
            <a:spLocks noGrp="1"/>
          </p:cNvSpPr>
          <p:nvPr>
            <p:ph type="subTitle" idx="2"/>
          </p:nvPr>
        </p:nvSpPr>
        <p:spPr>
          <a:xfrm>
            <a:off x="609600" y="3429000"/>
            <a:ext cx="7620000" cy="13716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600"/>
              </a:spcAft>
              <a:buClr>
                <a:srgbClr val="A5A5AA"/>
              </a:buClr>
              <a:buSzPts val="2200"/>
              <a:buFont typeface="Noto Sans Symbols"/>
              <a:buNone/>
              <a:defRPr sz="2200" b="0" i="0" u="none" strike="noStrike" cap="none">
                <a:solidFill>
                  <a:srgbClr val="32323C"/>
                </a:solidFill>
                <a:latin typeface="Arial"/>
                <a:ea typeface="Arial"/>
                <a:cs typeface="Arial"/>
                <a:sym typeface="Arial"/>
              </a:defRPr>
            </a:lvl1pPr>
            <a:lvl2pPr marL="457200" marR="0" lvl="1" indent="0" algn="ctr" rtl="0">
              <a:lnSpc>
                <a:spcPct val="100000"/>
              </a:lnSpc>
              <a:spcBef>
                <a:spcPts val="0"/>
              </a:spcBef>
              <a:spcAft>
                <a:spcPts val="600"/>
              </a:spcAft>
              <a:buClr>
                <a:schemeClr val="accent2"/>
              </a:buClr>
              <a:buSzPts val="1800"/>
              <a:buFont typeface="Arimo"/>
              <a:buNone/>
              <a:defRPr sz="2000" b="0" i="0" u="none" strike="noStrike" cap="none">
                <a:solidFill>
                  <a:schemeClr val="dk1"/>
                </a:solidFill>
                <a:latin typeface="Arial"/>
                <a:ea typeface="Arial"/>
                <a:cs typeface="Arial"/>
                <a:sym typeface="Arial"/>
              </a:defRPr>
            </a:lvl2pPr>
            <a:lvl3pPr marL="914400" marR="0" lvl="2" indent="0" algn="ctr" rtl="0">
              <a:lnSpc>
                <a:spcPct val="100000"/>
              </a:lnSpc>
              <a:spcBef>
                <a:spcPts val="0"/>
              </a:spcBef>
              <a:spcAft>
                <a:spcPts val="600"/>
              </a:spcAft>
              <a:buClr>
                <a:schemeClr val="accent6"/>
              </a:buClr>
              <a:buSzPts val="1600"/>
              <a:buFont typeface="Noto Sans Symbols"/>
              <a:buNone/>
              <a:defRPr sz="2000" b="0" i="0" u="none" strike="noStrike" cap="none">
                <a:solidFill>
                  <a:schemeClr val="dk1"/>
                </a:solidFill>
                <a:latin typeface="Arial"/>
                <a:ea typeface="Arial"/>
                <a:cs typeface="Arial"/>
                <a:sym typeface="Arial"/>
              </a:defRPr>
            </a:lvl3pPr>
            <a:lvl4pPr marL="1371600" marR="0" lvl="3" indent="0" algn="ctr" rtl="0">
              <a:lnSpc>
                <a:spcPct val="100000"/>
              </a:lnSpc>
              <a:spcBef>
                <a:spcPts val="0"/>
              </a:spcBef>
              <a:spcAft>
                <a:spcPts val="600"/>
              </a:spcAft>
              <a:buClr>
                <a:schemeClr val="accent5"/>
              </a:buClr>
              <a:buSzPts val="1120"/>
              <a:buFont typeface="Arial"/>
              <a:buNone/>
              <a:defRPr sz="1600" b="0" i="0" u="none" strike="noStrike" cap="none">
                <a:solidFill>
                  <a:schemeClr val="dk1"/>
                </a:solidFill>
                <a:latin typeface="Arial"/>
                <a:ea typeface="Arial"/>
                <a:cs typeface="Arial"/>
                <a:sym typeface="Arial"/>
              </a:defRPr>
            </a:lvl4pPr>
            <a:lvl5pPr marL="1828800" marR="0" lvl="4" indent="0" algn="ctr" rtl="0">
              <a:lnSpc>
                <a:spcPct val="100000"/>
              </a:lnSpc>
              <a:spcBef>
                <a:spcPts val="0"/>
              </a:spcBef>
              <a:spcAft>
                <a:spcPts val="600"/>
              </a:spcAft>
              <a:buClr>
                <a:schemeClr val="accent4"/>
              </a:buClr>
              <a:buSzPts val="1280"/>
              <a:buFont typeface="Arial"/>
              <a:buNone/>
              <a:defRPr sz="1600" b="0" i="0" u="none" strike="noStrike" cap="none">
                <a:solidFill>
                  <a:schemeClr val="dk1"/>
                </a:solidFill>
                <a:latin typeface="Arial"/>
                <a:ea typeface="Arial"/>
                <a:cs typeface="Arial"/>
                <a:sym typeface="Arial"/>
              </a:defRPr>
            </a:lvl5pPr>
            <a:lvl6pPr marL="2286000" marR="0" lvl="5" indent="0" algn="ctr"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2743200" marR="0" lvl="6" indent="0" algn="ctr"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200400" marR="0" lvl="7" indent="0" algn="ctr"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3657600" marR="0" lvl="8" indent="0" algn="ctr"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528" name="Shape 528"/>
          <p:cNvSpPr txBox="1">
            <a:spLocks noGrp="1"/>
          </p:cNvSpPr>
          <p:nvPr>
            <p:ph type="ftr" idx="11"/>
          </p:nvPr>
        </p:nvSpPr>
        <p:spPr>
          <a:xfrm>
            <a:off x="6096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529" name="Shape 529"/>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Tree>
  </p:cSld>
  <p:clrMapOvr>
    <a:masterClrMapping/>
  </p:clrMapOvr>
  <p:transition>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cSld name="Section Header">
    <p:bg>
      <p:bgPr>
        <a:solidFill>
          <a:srgbClr val="32323C"/>
        </a:solidFill>
        <a:effectLst/>
      </p:bgPr>
    </p:bg>
    <p:spTree>
      <p:nvGrpSpPr>
        <p:cNvPr id="1" name="Shape 530"/>
        <p:cNvGrpSpPr/>
        <p:nvPr/>
      </p:nvGrpSpPr>
      <p:grpSpPr>
        <a:xfrm>
          <a:off x="0" y="0"/>
          <a:ext cx="0" cy="0"/>
          <a:chOff x="0" y="0"/>
          <a:chExt cx="0" cy="0"/>
        </a:xfrm>
      </p:grpSpPr>
      <p:pic>
        <p:nvPicPr>
          <p:cNvPr id="531" name="Shape 531"/>
          <p:cNvPicPr preferRelativeResize="0"/>
          <p:nvPr/>
        </p:nvPicPr>
        <p:blipFill rotWithShape="1">
          <a:blip r:embed="rId2">
            <a:alphaModFix/>
          </a:blip>
          <a:srcRect/>
          <a:stretch/>
        </p:blipFill>
        <p:spPr>
          <a:xfrm>
            <a:off x="2" y="2"/>
            <a:ext cx="12094464" cy="6851142"/>
          </a:xfrm>
          <a:prstGeom prst="rect">
            <a:avLst/>
          </a:prstGeom>
          <a:noFill/>
          <a:ln>
            <a:noFill/>
          </a:ln>
        </p:spPr>
      </p:pic>
      <p:pic>
        <p:nvPicPr>
          <p:cNvPr id="532" name="Shape 532"/>
          <p:cNvPicPr preferRelativeResize="0"/>
          <p:nvPr/>
        </p:nvPicPr>
        <p:blipFill rotWithShape="1">
          <a:blip r:embed="rId3">
            <a:alphaModFix/>
          </a:blip>
          <a:srcRect/>
          <a:stretch/>
        </p:blipFill>
        <p:spPr>
          <a:xfrm>
            <a:off x="9220200" y="5880871"/>
            <a:ext cx="2489454" cy="519307"/>
          </a:xfrm>
          <a:prstGeom prst="rect">
            <a:avLst/>
          </a:prstGeom>
          <a:noFill/>
          <a:ln>
            <a:noFill/>
          </a:ln>
        </p:spPr>
      </p:pic>
      <p:sp>
        <p:nvSpPr>
          <p:cNvPr id="533" name="Shape 533"/>
          <p:cNvSpPr txBox="1">
            <a:spLocks noGrp="1"/>
          </p:cNvSpPr>
          <p:nvPr>
            <p:ph type="ctrTitle"/>
          </p:nvPr>
        </p:nvSpPr>
        <p:spPr>
          <a:xfrm>
            <a:off x="609600" y="457200"/>
            <a:ext cx="7620000" cy="2743200"/>
          </a:xfrm>
          <a:prstGeom prst="rect">
            <a:avLst/>
          </a:prstGeom>
          <a:noFill/>
          <a:ln>
            <a:noFill/>
          </a:ln>
        </p:spPr>
        <p:txBody>
          <a:bodyPr wrap="square" lIns="91425" tIns="91425" rIns="91425" bIns="91425" anchor="b" anchorCtr="0"/>
          <a:lstStyle>
            <a:lvl1pPr marL="0" marR="0" lvl="0" indent="0" algn="l" rtl="0">
              <a:spcBef>
                <a:spcPts val="0"/>
              </a:spcBef>
              <a:spcAft>
                <a:spcPts val="0"/>
              </a:spcAft>
              <a:buSzPts val="1400"/>
              <a:buNone/>
              <a:defRPr sz="3600" b="0" i="0" u="none" strike="noStrike" cap="none">
                <a:solidFill>
                  <a:schemeClr val="accent1"/>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534" name="Shape 534"/>
          <p:cNvSpPr txBox="1">
            <a:spLocks noGrp="1"/>
          </p:cNvSpPr>
          <p:nvPr>
            <p:ph type="subTitle" idx="1"/>
          </p:nvPr>
        </p:nvSpPr>
        <p:spPr>
          <a:xfrm>
            <a:off x="609600" y="3429000"/>
            <a:ext cx="7620000" cy="1371600"/>
          </a:xfrm>
          <a:prstGeom prst="rect">
            <a:avLst/>
          </a:prstGeom>
          <a:noFill/>
          <a:ln>
            <a:noFill/>
          </a:ln>
        </p:spPr>
        <p:txBody>
          <a:bodyPr wrap="square" lIns="91425" tIns="91425" rIns="91425" bIns="91425" anchor="t" anchorCtr="0"/>
          <a:lstStyle>
            <a:lvl1pPr marL="233362" marR="0" lvl="0" indent="-93662" algn="l" rtl="0">
              <a:lnSpc>
                <a:spcPct val="100000"/>
              </a:lnSpc>
              <a:spcBef>
                <a:spcPts val="0"/>
              </a:spcBef>
              <a:spcAft>
                <a:spcPts val="600"/>
              </a:spcAft>
              <a:buClr>
                <a:srgbClr val="A5A5AA"/>
              </a:buClr>
              <a:buSzPts val="2200"/>
              <a:buFont typeface="Arial"/>
              <a:buChar char="•"/>
              <a:defRPr sz="2200" b="0" i="0" u="none" strike="noStrike" cap="none">
                <a:solidFill>
                  <a:schemeClr val="lt1"/>
                </a:solidFill>
                <a:latin typeface="Arial"/>
                <a:ea typeface="Arial"/>
                <a:cs typeface="Arial"/>
                <a:sym typeface="Arial"/>
              </a:defRPr>
            </a:lvl1pPr>
            <a:lvl2pPr marL="457200" marR="0" lvl="1" indent="0" algn="ctr" rtl="0">
              <a:lnSpc>
                <a:spcPct val="100000"/>
              </a:lnSpc>
              <a:spcBef>
                <a:spcPts val="0"/>
              </a:spcBef>
              <a:spcAft>
                <a:spcPts val="600"/>
              </a:spcAft>
              <a:buClr>
                <a:schemeClr val="accent2"/>
              </a:buClr>
              <a:buSzPts val="1800"/>
              <a:buFont typeface="Arimo"/>
              <a:buNone/>
              <a:defRPr sz="2000" b="0" i="0" u="none" strike="noStrike" cap="none">
                <a:solidFill>
                  <a:schemeClr val="dk1"/>
                </a:solidFill>
                <a:latin typeface="Arial"/>
                <a:ea typeface="Arial"/>
                <a:cs typeface="Arial"/>
                <a:sym typeface="Arial"/>
              </a:defRPr>
            </a:lvl2pPr>
            <a:lvl3pPr marL="914400" marR="0" lvl="2" indent="0" algn="ctr" rtl="0">
              <a:lnSpc>
                <a:spcPct val="100000"/>
              </a:lnSpc>
              <a:spcBef>
                <a:spcPts val="0"/>
              </a:spcBef>
              <a:spcAft>
                <a:spcPts val="600"/>
              </a:spcAft>
              <a:buClr>
                <a:schemeClr val="accent6"/>
              </a:buClr>
              <a:buSzPts val="1600"/>
              <a:buFont typeface="Noto Sans Symbols"/>
              <a:buNone/>
              <a:defRPr sz="2000" b="0" i="0" u="none" strike="noStrike" cap="none">
                <a:solidFill>
                  <a:schemeClr val="dk1"/>
                </a:solidFill>
                <a:latin typeface="Arial"/>
                <a:ea typeface="Arial"/>
                <a:cs typeface="Arial"/>
                <a:sym typeface="Arial"/>
              </a:defRPr>
            </a:lvl3pPr>
            <a:lvl4pPr marL="1371600" marR="0" lvl="3" indent="0" algn="ctr" rtl="0">
              <a:lnSpc>
                <a:spcPct val="100000"/>
              </a:lnSpc>
              <a:spcBef>
                <a:spcPts val="0"/>
              </a:spcBef>
              <a:spcAft>
                <a:spcPts val="600"/>
              </a:spcAft>
              <a:buClr>
                <a:schemeClr val="accent5"/>
              </a:buClr>
              <a:buSzPts val="1120"/>
              <a:buFont typeface="Arial"/>
              <a:buNone/>
              <a:defRPr sz="1600" b="0" i="0" u="none" strike="noStrike" cap="none">
                <a:solidFill>
                  <a:schemeClr val="dk1"/>
                </a:solidFill>
                <a:latin typeface="Arial"/>
                <a:ea typeface="Arial"/>
                <a:cs typeface="Arial"/>
                <a:sym typeface="Arial"/>
              </a:defRPr>
            </a:lvl4pPr>
            <a:lvl5pPr marL="1828800" marR="0" lvl="4" indent="0" algn="ctr" rtl="0">
              <a:lnSpc>
                <a:spcPct val="100000"/>
              </a:lnSpc>
              <a:spcBef>
                <a:spcPts val="0"/>
              </a:spcBef>
              <a:spcAft>
                <a:spcPts val="600"/>
              </a:spcAft>
              <a:buClr>
                <a:schemeClr val="accent4"/>
              </a:buClr>
              <a:buSzPts val="1280"/>
              <a:buFont typeface="Arial"/>
              <a:buNone/>
              <a:defRPr sz="1600" b="0" i="0" u="none" strike="noStrike" cap="none">
                <a:solidFill>
                  <a:schemeClr val="dk1"/>
                </a:solidFill>
                <a:latin typeface="Arial"/>
                <a:ea typeface="Arial"/>
                <a:cs typeface="Arial"/>
                <a:sym typeface="Arial"/>
              </a:defRPr>
            </a:lvl5pPr>
            <a:lvl6pPr marL="2286000" marR="0" lvl="5" indent="0" algn="ctr"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2743200" marR="0" lvl="6" indent="0" algn="ctr"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200400" marR="0" lvl="7" indent="0" algn="ctr"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3657600" marR="0" lvl="8" indent="0" algn="ctr"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535" name="Shape 535"/>
          <p:cNvSpPr txBox="1">
            <a:spLocks noGrp="1"/>
          </p:cNvSpPr>
          <p:nvPr>
            <p:ph type="ftr" idx="11"/>
          </p:nvPr>
        </p:nvSpPr>
        <p:spPr>
          <a:xfrm>
            <a:off x="609600" y="6565392"/>
            <a:ext cx="6096000" cy="137100"/>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800">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536" name="Shape 536"/>
          <p:cNvSpPr txBox="1">
            <a:spLocks noGrp="1"/>
          </p:cNvSpPr>
          <p:nvPr>
            <p:ph type="sldNum" idx="12"/>
          </p:nvPr>
        </p:nvSpPr>
        <p:spPr>
          <a:xfrm>
            <a:off x="105156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Title Only">
    <p:spTree>
      <p:nvGrpSpPr>
        <p:cNvPr id="1" name="Shape 537"/>
        <p:cNvGrpSpPr/>
        <p:nvPr/>
      </p:nvGrpSpPr>
      <p:grpSpPr>
        <a:xfrm>
          <a:off x="0" y="0"/>
          <a:ext cx="0" cy="0"/>
          <a:chOff x="0" y="0"/>
          <a:chExt cx="0" cy="0"/>
        </a:xfrm>
      </p:grpSpPr>
      <p:sp>
        <p:nvSpPr>
          <p:cNvPr id="538" name="Shape 538"/>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539" name="Shape 539"/>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540" name="Shape 540"/>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Title and Content w Illustr">
    <p:spTree>
      <p:nvGrpSpPr>
        <p:cNvPr id="1" name="Shape 541"/>
        <p:cNvGrpSpPr/>
        <p:nvPr/>
      </p:nvGrpSpPr>
      <p:grpSpPr>
        <a:xfrm>
          <a:off x="0" y="0"/>
          <a:ext cx="0" cy="0"/>
          <a:chOff x="0" y="0"/>
          <a:chExt cx="0" cy="0"/>
        </a:xfrm>
      </p:grpSpPr>
      <p:sp>
        <p:nvSpPr>
          <p:cNvPr id="542" name="Shape 542"/>
          <p:cNvSpPr txBox="1">
            <a:spLocks noGrp="1"/>
          </p:cNvSpPr>
          <p:nvPr>
            <p:ph type="body" idx="1"/>
          </p:nvPr>
        </p:nvSpPr>
        <p:spPr>
          <a:xfrm>
            <a:off x="304800" y="822960"/>
            <a:ext cx="6400800" cy="5486400"/>
          </a:xfrm>
          <a:prstGeom prst="rect">
            <a:avLst/>
          </a:prstGeom>
          <a:noFill/>
          <a:ln>
            <a:noFill/>
          </a:ln>
        </p:spPr>
        <p:txBody>
          <a:bodyPr wrap="square" lIns="91425" tIns="91425" rIns="91425" bIns="91425" anchor="t" anchorCtr="0"/>
          <a:lstStyle>
            <a:lvl1pPr marL="233362" marR="0" lvl="0" indent="-80962" algn="l" rtl="0">
              <a:lnSpc>
                <a:spcPct val="100000"/>
              </a:lnSpc>
              <a:spcBef>
                <a:spcPts val="1800"/>
              </a:spcBef>
              <a:spcAft>
                <a:spcPts val="600"/>
              </a:spcAft>
              <a:buClr>
                <a:srgbClr val="A5A5AA"/>
              </a:buClr>
              <a:buSzPts val="2400"/>
              <a:buFont typeface="Noto Sans Symbols"/>
              <a:buChar char="•"/>
              <a:defRPr sz="2400" b="0" i="0" u="none" strike="noStrike" cap="none">
                <a:solidFill>
                  <a:schemeClr val="dk1"/>
                </a:solidFill>
                <a:latin typeface="Arial"/>
                <a:ea typeface="Arial"/>
                <a:cs typeface="Arial"/>
                <a:sym typeface="Arial"/>
              </a:defRPr>
            </a:lvl1pPr>
            <a:lvl2pPr marL="515937"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2"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2" marR="0" lvl="3" indent="-111442"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2"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543" name="Shape 543"/>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544" name="Shape 544"/>
          <p:cNvSpPr>
            <a:spLocks noGrp="1"/>
          </p:cNvSpPr>
          <p:nvPr>
            <p:ph type="pic" idx="2"/>
          </p:nvPr>
        </p:nvSpPr>
        <p:spPr>
          <a:xfrm>
            <a:off x="7010400" y="822960"/>
            <a:ext cx="4876800" cy="5486400"/>
          </a:xfrm>
          <a:prstGeom prst="rect">
            <a:avLst/>
          </a:prstGeom>
          <a:noFill/>
          <a:ln>
            <a:noFill/>
          </a:ln>
        </p:spPr>
        <p:txBody>
          <a:bodyPr wrap="square" lIns="91425" tIns="91425" rIns="91425" bIns="91425" anchor="t" anchorCtr="0"/>
          <a:lstStyle>
            <a:lvl1pPr marL="0" marR="0" lvl="0" indent="0" algn="l" rtl="0">
              <a:lnSpc>
                <a:spcPct val="100000"/>
              </a:lnSpc>
              <a:spcBef>
                <a:spcPts val="1800"/>
              </a:spcBef>
              <a:spcAft>
                <a:spcPts val="600"/>
              </a:spcAft>
              <a:buClr>
                <a:srgbClr val="A5A5AA"/>
              </a:buClr>
              <a:buSzPts val="2400"/>
              <a:buFont typeface="Noto Sans Symbols"/>
              <a:buNone/>
              <a:defRPr sz="2400" b="0" i="0" u="none" strike="noStrike" cap="none">
                <a:solidFill>
                  <a:schemeClr val="dk1"/>
                </a:solidFill>
                <a:latin typeface="Arial"/>
                <a:ea typeface="Arial"/>
                <a:cs typeface="Arial"/>
                <a:sym typeface="Arial"/>
              </a:defRPr>
            </a:lvl1pPr>
            <a:lvl2pPr marL="515937"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2"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2" marR="0" lvl="3" indent="-111442"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2"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545" name="Shape 545"/>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546" name="Shape 546"/>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Content and Sidebar Left">
    <p:spTree>
      <p:nvGrpSpPr>
        <p:cNvPr id="1" name="Shape 547"/>
        <p:cNvGrpSpPr/>
        <p:nvPr/>
      </p:nvGrpSpPr>
      <p:grpSpPr>
        <a:xfrm>
          <a:off x="0" y="0"/>
          <a:ext cx="0" cy="0"/>
          <a:chOff x="0" y="0"/>
          <a:chExt cx="0" cy="0"/>
        </a:xfrm>
      </p:grpSpPr>
      <p:sp>
        <p:nvSpPr>
          <p:cNvPr id="548" name="Shape 548"/>
          <p:cNvSpPr/>
          <p:nvPr/>
        </p:nvSpPr>
        <p:spPr>
          <a:xfrm>
            <a:off x="304801" y="822960"/>
            <a:ext cx="3352800" cy="640200"/>
          </a:xfrm>
          <a:prstGeom prst="rect">
            <a:avLst/>
          </a:prstGeom>
          <a:solidFill>
            <a:schemeClr val="accent2"/>
          </a:solidFill>
          <a:ln>
            <a:noFill/>
          </a:ln>
        </p:spPr>
        <p:txBody>
          <a:bodyPr wrap="square" lIns="91425" tIns="45700" rIns="91425" bIns="45700" anchor="t" anchorCtr="0">
            <a:noAutofit/>
          </a:bodyPr>
          <a:lstStyle/>
          <a:p>
            <a:pPr marL="0" marR="0" lvl="0" indent="-101600" algn="ctr"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p:txBody>
      </p:sp>
      <p:pic>
        <p:nvPicPr>
          <p:cNvPr id="549" name="Shape 549"/>
          <p:cNvPicPr preferRelativeResize="0"/>
          <p:nvPr/>
        </p:nvPicPr>
        <p:blipFill rotWithShape="1">
          <a:blip r:embed="rId2">
            <a:alphaModFix/>
          </a:blip>
          <a:srcRect/>
          <a:stretch/>
        </p:blipFill>
        <p:spPr>
          <a:xfrm>
            <a:off x="3017519" y="822960"/>
            <a:ext cx="638853" cy="638853"/>
          </a:xfrm>
          <a:prstGeom prst="rect">
            <a:avLst/>
          </a:prstGeom>
          <a:noFill/>
          <a:ln>
            <a:noFill/>
          </a:ln>
        </p:spPr>
      </p:pic>
      <p:sp>
        <p:nvSpPr>
          <p:cNvPr id="550" name="Shape 550"/>
          <p:cNvSpPr txBox="1">
            <a:spLocks noGrp="1"/>
          </p:cNvSpPr>
          <p:nvPr>
            <p:ph type="body" idx="1"/>
          </p:nvPr>
        </p:nvSpPr>
        <p:spPr>
          <a:xfrm>
            <a:off x="304803" y="1463040"/>
            <a:ext cx="3352800" cy="4846200"/>
          </a:xfrm>
          <a:prstGeom prst="rect">
            <a:avLst/>
          </a:prstGeom>
          <a:gradFill>
            <a:gsLst>
              <a:gs pos="0">
                <a:schemeClr val="lt2"/>
              </a:gs>
              <a:gs pos="100000">
                <a:schemeClr val="lt1"/>
              </a:gs>
            </a:gsLst>
            <a:lin ang="5400012" scaled="0"/>
          </a:gradFill>
          <a:ln>
            <a:noFill/>
          </a:ln>
        </p:spPr>
        <p:txBody>
          <a:bodyPr wrap="square" lIns="91425" tIns="91425" rIns="91425" bIns="91425" anchor="t" anchorCtr="0"/>
          <a:lstStyle>
            <a:lvl1pPr marL="233362" marR="0" lvl="0" indent="-119062" algn="l" rtl="0">
              <a:lnSpc>
                <a:spcPct val="100000"/>
              </a:lnSpc>
              <a:spcBef>
                <a:spcPts val="600"/>
              </a:spcBef>
              <a:spcAft>
                <a:spcPts val="0"/>
              </a:spcAft>
              <a:buClr>
                <a:srgbClr val="A5A5AA"/>
              </a:buClr>
              <a:buSzPts val="1800"/>
              <a:buFont typeface="Noto Sans Symbols"/>
              <a:buChar char="•"/>
              <a:defRPr sz="1800" b="0" i="0" u="none" strike="noStrike" cap="none">
                <a:solidFill>
                  <a:schemeClr val="dk1"/>
                </a:solidFill>
                <a:latin typeface="Arial"/>
                <a:ea typeface="Arial"/>
                <a:cs typeface="Arial"/>
                <a:sym typeface="Arial"/>
              </a:defRPr>
            </a:lvl1pPr>
            <a:lvl2pPr marL="515937" marR="0" lvl="1" indent="-195897" algn="l" rtl="0">
              <a:lnSpc>
                <a:spcPct val="100000"/>
              </a:lnSpc>
              <a:spcBef>
                <a:spcPts val="600"/>
              </a:spcBef>
              <a:spcAft>
                <a:spcPts val="0"/>
              </a:spcAft>
              <a:buClr>
                <a:schemeClr val="accent2"/>
              </a:buClr>
              <a:buSzPts val="1440"/>
              <a:buFont typeface="Arimo"/>
              <a:buChar char="4"/>
              <a:defRPr sz="1600" b="0" i="0" u="none" strike="noStrike" cap="none">
                <a:solidFill>
                  <a:schemeClr val="dk1"/>
                </a:solidFill>
                <a:latin typeface="Arial"/>
                <a:ea typeface="Arial"/>
                <a:cs typeface="Arial"/>
                <a:sym typeface="Arial"/>
              </a:defRPr>
            </a:lvl2pPr>
            <a:lvl3pPr marL="798512" marR="0" lvl="2" indent="-145732" algn="l" rtl="0">
              <a:lnSpc>
                <a:spcPct val="100000"/>
              </a:lnSpc>
              <a:spcBef>
                <a:spcPts val="600"/>
              </a:spcBef>
              <a:spcAft>
                <a:spcPts val="0"/>
              </a:spcAft>
              <a:buClr>
                <a:schemeClr val="accent6"/>
              </a:buClr>
              <a:buSzPts val="1280"/>
              <a:buFont typeface="Noto Sans Symbols"/>
              <a:buChar char="▪"/>
              <a:defRPr sz="1600" b="0" i="0" u="none" strike="noStrike" cap="none">
                <a:solidFill>
                  <a:schemeClr val="dk1"/>
                </a:solidFill>
                <a:latin typeface="Arial"/>
                <a:ea typeface="Arial"/>
                <a:cs typeface="Arial"/>
                <a:sym typeface="Arial"/>
              </a:defRPr>
            </a:lvl3pPr>
            <a:lvl4pPr marL="1033462" marR="0" lvl="3" indent="-129222" algn="l" rtl="0">
              <a:lnSpc>
                <a:spcPct val="100000"/>
              </a:lnSpc>
              <a:spcBef>
                <a:spcPts val="600"/>
              </a:spcBef>
              <a:spcAft>
                <a:spcPts val="0"/>
              </a:spcAft>
              <a:buClr>
                <a:schemeClr val="accent5"/>
              </a:buClr>
              <a:buSzPts val="840"/>
              <a:buFont typeface="Arial"/>
              <a:buChar char="•"/>
              <a:defRPr sz="1200" b="0" i="0" u="none" strike="noStrike" cap="none">
                <a:solidFill>
                  <a:schemeClr val="dk1"/>
                </a:solidFill>
                <a:latin typeface="Arial"/>
                <a:ea typeface="Arial"/>
                <a:cs typeface="Arial"/>
                <a:sym typeface="Arial"/>
              </a:defRPr>
            </a:lvl4pPr>
            <a:lvl5pPr marL="1262062" marR="0" lvl="4" indent="-121602" algn="l" rtl="0">
              <a:lnSpc>
                <a:spcPct val="100000"/>
              </a:lnSpc>
              <a:spcBef>
                <a:spcPts val="600"/>
              </a:spcBef>
              <a:spcAft>
                <a:spcPts val="0"/>
              </a:spcAft>
              <a:buClr>
                <a:schemeClr val="accent4"/>
              </a:buClr>
              <a:buSzPts val="960"/>
              <a:buFont typeface="Arial"/>
              <a:buChar char="-"/>
              <a:defRPr sz="12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551" name="Shape 551"/>
          <p:cNvSpPr txBox="1">
            <a:spLocks noGrp="1"/>
          </p:cNvSpPr>
          <p:nvPr>
            <p:ph type="body" idx="2"/>
          </p:nvPr>
        </p:nvSpPr>
        <p:spPr>
          <a:xfrm>
            <a:off x="3962400" y="822960"/>
            <a:ext cx="7924800" cy="5486400"/>
          </a:xfrm>
          <a:prstGeom prst="rect">
            <a:avLst/>
          </a:prstGeom>
          <a:noFill/>
          <a:ln>
            <a:noFill/>
          </a:ln>
        </p:spPr>
        <p:txBody>
          <a:bodyPr wrap="square" lIns="91425" tIns="91425" rIns="91425" bIns="91425" anchor="t" anchorCtr="0"/>
          <a:lstStyle>
            <a:lvl1pPr marL="233362" marR="0" lvl="0" indent="-80962" algn="l" rtl="0">
              <a:lnSpc>
                <a:spcPct val="100000"/>
              </a:lnSpc>
              <a:spcBef>
                <a:spcPts val="1800"/>
              </a:spcBef>
              <a:spcAft>
                <a:spcPts val="600"/>
              </a:spcAft>
              <a:buClr>
                <a:srgbClr val="A5A5AA"/>
              </a:buClr>
              <a:buSzPts val="2400"/>
              <a:buFont typeface="Noto Sans Symbols"/>
              <a:buChar char="•"/>
              <a:defRPr sz="2400" b="0" i="0" u="none" strike="noStrike" cap="none">
                <a:solidFill>
                  <a:schemeClr val="dk1"/>
                </a:solidFill>
                <a:latin typeface="Arial"/>
                <a:ea typeface="Arial"/>
                <a:cs typeface="Arial"/>
                <a:sym typeface="Arial"/>
              </a:defRPr>
            </a:lvl1pPr>
            <a:lvl2pPr marL="515937"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2"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2" marR="0" lvl="3" indent="-111442"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2"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552" name="Shape 552"/>
          <p:cNvSpPr txBox="1">
            <a:spLocks noGrp="1"/>
          </p:cNvSpPr>
          <p:nvPr>
            <p:ph type="title"/>
          </p:nvPr>
        </p:nvSpPr>
        <p:spPr>
          <a:xfrm>
            <a:off x="304800"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553" name="Shape 553"/>
          <p:cNvSpPr txBox="1">
            <a:spLocks noGrp="1"/>
          </p:cNvSpPr>
          <p:nvPr>
            <p:ph type="body" idx="3"/>
          </p:nvPr>
        </p:nvSpPr>
        <p:spPr>
          <a:xfrm>
            <a:off x="304799" y="822960"/>
            <a:ext cx="3352800" cy="640200"/>
          </a:xfrm>
          <a:prstGeom prst="rect">
            <a:avLst/>
          </a:prstGeom>
          <a:noFill/>
          <a:ln>
            <a:noFill/>
          </a:ln>
        </p:spPr>
        <p:txBody>
          <a:bodyPr wrap="square" lIns="91425" tIns="91425" rIns="91425" bIns="91425" anchor="ctr" anchorCtr="0"/>
          <a:lstStyle>
            <a:lvl1pPr marL="0" marR="0" lvl="0" indent="0" algn="ctr" rtl="0">
              <a:lnSpc>
                <a:spcPct val="100000"/>
              </a:lnSpc>
              <a:spcBef>
                <a:spcPts val="1800"/>
              </a:spcBef>
              <a:spcAft>
                <a:spcPts val="600"/>
              </a:spcAft>
              <a:buClr>
                <a:srgbClr val="A5A5AA"/>
              </a:buClr>
              <a:buSzPts val="2000"/>
              <a:buFont typeface="Arial"/>
              <a:buNone/>
              <a:defRPr sz="2000" b="1" i="0" u="none" strike="noStrike" cap="none">
                <a:solidFill>
                  <a:schemeClr val="lt1"/>
                </a:solidFill>
                <a:latin typeface="Arial"/>
                <a:ea typeface="Arial"/>
                <a:cs typeface="Arial"/>
                <a:sym typeface="Arial"/>
              </a:defRPr>
            </a:lvl1pPr>
            <a:lvl2pPr marL="515937"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2"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2" marR="0" lvl="3" indent="-111442"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2"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554" name="Shape 554"/>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555" name="Shape 555"/>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Content and Sidebar Right">
    <p:spTree>
      <p:nvGrpSpPr>
        <p:cNvPr id="1" name="Shape 556"/>
        <p:cNvGrpSpPr/>
        <p:nvPr/>
      </p:nvGrpSpPr>
      <p:grpSpPr>
        <a:xfrm>
          <a:off x="0" y="0"/>
          <a:ext cx="0" cy="0"/>
          <a:chOff x="0" y="0"/>
          <a:chExt cx="0" cy="0"/>
        </a:xfrm>
      </p:grpSpPr>
      <p:sp>
        <p:nvSpPr>
          <p:cNvPr id="557" name="Shape 557"/>
          <p:cNvSpPr/>
          <p:nvPr/>
        </p:nvSpPr>
        <p:spPr>
          <a:xfrm>
            <a:off x="8534400" y="822960"/>
            <a:ext cx="3352800" cy="640200"/>
          </a:xfrm>
          <a:prstGeom prst="rect">
            <a:avLst/>
          </a:prstGeom>
          <a:solidFill>
            <a:schemeClr val="accent2"/>
          </a:solidFill>
          <a:ln>
            <a:noFill/>
          </a:ln>
        </p:spPr>
        <p:txBody>
          <a:bodyPr wrap="square" lIns="91425" tIns="45700" rIns="91425" bIns="45700" anchor="t" anchorCtr="0">
            <a:noAutofit/>
          </a:bodyPr>
          <a:lstStyle/>
          <a:p>
            <a:pPr marL="0" marR="0" lvl="0" indent="-101600" algn="ctr"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p:txBody>
      </p:sp>
      <p:pic>
        <p:nvPicPr>
          <p:cNvPr id="558" name="Shape 558"/>
          <p:cNvPicPr preferRelativeResize="0"/>
          <p:nvPr/>
        </p:nvPicPr>
        <p:blipFill rotWithShape="1">
          <a:blip r:embed="rId2">
            <a:alphaModFix/>
          </a:blip>
          <a:srcRect/>
          <a:stretch/>
        </p:blipFill>
        <p:spPr>
          <a:xfrm>
            <a:off x="11247119" y="822960"/>
            <a:ext cx="638853" cy="638853"/>
          </a:xfrm>
          <a:prstGeom prst="rect">
            <a:avLst/>
          </a:prstGeom>
          <a:noFill/>
          <a:ln>
            <a:noFill/>
          </a:ln>
        </p:spPr>
      </p:pic>
      <p:sp>
        <p:nvSpPr>
          <p:cNvPr id="559" name="Shape 559"/>
          <p:cNvSpPr txBox="1">
            <a:spLocks noGrp="1"/>
          </p:cNvSpPr>
          <p:nvPr>
            <p:ph type="body" idx="1"/>
          </p:nvPr>
        </p:nvSpPr>
        <p:spPr>
          <a:xfrm>
            <a:off x="8534398" y="1463040"/>
            <a:ext cx="3352800" cy="4846200"/>
          </a:xfrm>
          <a:prstGeom prst="rect">
            <a:avLst/>
          </a:prstGeom>
          <a:gradFill>
            <a:gsLst>
              <a:gs pos="0">
                <a:schemeClr val="lt2"/>
              </a:gs>
              <a:gs pos="100000">
                <a:schemeClr val="lt1"/>
              </a:gs>
            </a:gsLst>
            <a:lin ang="5400012" scaled="0"/>
          </a:gradFill>
          <a:ln>
            <a:noFill/>
          </a:ln>
        </p:spPr>
        <p:txBody>
          <a:bodyPr wrap="square" lIns="91425" tIns="91425" rIns="91425" bIns="91425" anchor="t" anchorCtr="0"/>
          <a:lstStyle>
            <a:lvl1pPr marL="233362" marR="0" lvl="0" indent="-119062" algn="l" rtl="0">
              <a:lnSpc>
                <a:spcPct val="100000"/>
              </a:lnSpc>
              <a:spcBef>
                <a:spcPts val="600"/>
              </a:spcBef>
              <a:spcAft>
                <a:spcPts val="0"/>
              </a:spcAft>
              <a:buClr>
                <a:srgbClr val="A5A5AA"/>
              </a:buClr>
              <a:buSzPts val="1800"/>
              <a:buFont typeface="Noto Sans Symbols"/>
              <a:buChar char="•"/>
              <a:defRPr sz="1800" b="0" i="0" u="none" strike="noStrike" cap="none">
                <a:solidFill>
                  <a:schemeClr val="dk1"/>
                </a:solidFill>
                <a:latin typeface="Arial"/>
                <a:ea typeface="Arial"/>
                <a:cs typeface="Arial"/>
                <a:sym typeface="Arial"/>
              </a:defRPr>
            </a:lvl1pPr>
            <a:lvl2pPr marL="515937" marR="0" lvl="1" indent="-195897" algn="l" rtl="0">
              <a:lnSpc>
                <a:spcPct val="100000"/>
              </a:lnSpc>
              <a:spcBef>
                <a:spcPts val="600"/>
              </a:spcBef>
              <a:spcAft>
                <a:spcPts val="0"/>
              </a:spcAft>
              <a:buClr>
                <a:schemeClr val="accent2"/>
              </a:buClr>
              <a:buSzPts val="1440"/>
              <a:buFont typeface="Arimo"/>
              <a:buChar char="4"/>
              <a:defRPr sz="1600" b="0" i="0" u="none" strike="noStrike" cap="none">
                <a:solidFill>
                  <a:schemeClr val="dk1"/>
                </a:solidFill>
                <a:latin typeface="Arial"/>
                <a:ea typeface="Arial"/>
                <a:cs typeface="Arial"/>
                <a:sym typeface="Arial"/>
              </a:defRPr>
            </a:lvl2pPr>
            <a:lvl3pPr marL="798512" marR="0" lvl="2" indent="-145732" algn="l" rtl="0">
              <a:lnSpc>
                <a:spcPct val="100000"/>
              </a:lnSpc>
              <a:spcBef>
                <a:spcPts val="600"/>
              </a:spcBef>
              <a:spcAft>
                <a:spcPts val="0"/>
              </a:spcAft>
              <a:buClr>
                <a:schemeClr val="accent6"/>
              </a:buClr>
              <a:buSzPts val="1280"/>
              <a:buFont typeface="Noto Sans Symbols"/>
              <a:buChar char="▪"/>
              <a:defRPr sz="1600" b="0" i="0" u="none" strike="noStrike" cap="none">
                <a:solidFill>
                  <a:schemeClr val="dk1"/>
                </a:solidFill>
                <a:latin typeface="Arial"/>
                <a:ea typeface="Arial"/>
                <a:cs typeface="Arial"/>
                <a:sym typeface="Arial"/>
              </a:defRPr>
            </a:lvl3pPr>
            <a:lvl4pPr marL="1033462" marR="0" lvl="3" indent="-129222" algn="l" rtl="0">
              <a:lnSpc>
                <a:spcPct val="100000"/>
              </a:lnSpc>
              <a:spcBef>
                <a:spcPts val="600"/>
              </a:spcBef>
              <a:spcAft>
                <a:spcPts val="0"/>
              </a:spcAft>
              <a:buClr>
                <a:schemeClr val="accent5"/>
              </a:buClr>
              <a:buSzPts val="840"/>
              <a:buFont typeface="Arial"/>
              <a:buChar char="•"/>
              <a:defRPr sz="1200" b="0" i="0" u="none" strike="noStrike" cap="none">
                <a:solidFill>
                  <a:schemeClr val="dk1"/>
                </a:solidFill>
                <a:latin typeface="Arial"/>
                <a:ea typeface="Arial"/>
                <a:cs typeface="Arial"/>
                <a:sym typeface="Arial"/>
              </a:defRPr>
            </a:lvl4pPr>
            <a:lvl5pPr marL="1262062" marR="0" lvl="4" indent="-121602" algn="l" rtl="0">
              <a:lnSpc>
                <a:spcPct val="100000"/>
              </a:lnSpc>
              <a:spcBef>
                <a:spcPts val="600"/>
              </a:spcBef>
              <a:spcAft>
                <a:spcPts val="0"/>
              </a:spcAft>
              <a:buClr>
                <a:schemeClr val="accent4"/>
              </a:buClr>
              <a:buSzPts val="960"/>
              <a:buFont typeface="Arial"/>
              <a:buChar char="-"/>
              <a:defRPr sz="12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560" name="Shape 560"/>
          <p:cNvSpPr txBox="1">
            <a:spLocks noGrp="1"/>
          </p:cNvSpPr>
          <p:nvPr>
            <p:ph type="body" idx="2"/>
          </p:nvPr>
        </p:nvSpPr>
        <p:spPr>
          <a:xfrm>
            <a:off x="304800" y="822960"/>
            <a:ext cx="7924800" cy="5486400"/>
          </a:xfrm>
          <a:prstGeom prst="rect">
            <a:avLst/>
          </a:prstGeom>
          <a:noFill/>
          <a:ln>
            <a:noFill/>
          </a:ln>
        </p:spPr>
        <p:txBody>
          <a:bodyPr wrap="square" lIns="91425" tIns="91425" rIns="91425" bIns="91425" anchor="t" anchorCtr="0"/>
          <a:lstStyle>
            <a:lvl1pPr marL="233362" marR="0" lvl="0" indent="-80962" algn="l" rtl="0">
              <a:lnSpc>
                <a:spcPct val="100000"/>
              </a:lnSpc>
              <a:spcBef>
                <a:spcPts val="1800"/>
              </a:spcBef>
              <a:spcAft>
                <a:spcPts val="600"/>
              </a:spcAft>
              <a:buClr>
                <a:srgbClr val="A5A5AA"/>
              </a:buClr>
              <a:buSzPts val="2400"/>
              <a:buFont typeface="Noto Sans Symbols"/>
              <a:buChar char="•"/>
              <a:defRPr sz="2400" b="0" i="0" u="none" strike="noStrike" cap="none">
                <a:solidFill>
                  <a:schemeClr val="dk1"/>
                </a:solidFill>
                <a:latin typeface="Arial"/>
                <a:ea typeface="Arial"/>
                <a:cs typeface="Arial"/>
                <a:sym typeface="Arial"/>
              </a:defRPr>
            </a:lvl1pPr>
            <a:lvl2pPr marL="515937"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2"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2" marR="0" lvl="3" indent="-111442"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2"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561" name="Shape 561"/>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562" name="Shape 562"/>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563" name="Shape 563"/>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
        <p:nvSpPr>
          <p:cNvPr id="564" name="Shape 564"/>
          <p:cNvSpPr txBox="1">
            <a:spLocks noGrp="1"/>
          </p:cNvSpPr>
          <p:nvPr>
            <p:ph type="body" idx="3"/>
          </p:nvPr>
        </p:nvSpPr>
        <p:spPr>
          <a:xfrm>
            <a:off x="8534399" y="822960"/>
            <a:ext cx="3352800" cy="640200"/>
          </a:xfrm>
          <a:prstGeom prst="rect">
            <a:avLst/>
          </a:prstGeom>
          <a:noFill/>
          <a:ln>
            <a:noFill/>
          </a:ln>
        </p:spPr>
        <p:txBody>
          <a:bodyPr wrap="square" lIns="91425" tIns="91425" rIns="91425" bIns="91425" anchor="ctr" anchorCtr="0"/>
          <a:lstStyle>
            <a:lvl1pPr marL="0" marR="0" lvl="0" indent="0" algn="ctr" rtl="0">
              <a:lnSpc>
                <a:spcPct val="100000"/>
              </a:lnSpc>
              <a:spcBef>
                <a:spcPts val="1800"/>
              </a:spcBef>
              <a:spcAft>
                <a:spcPts val="600"/>
              </a:spcAft>
              <a:buClr>
                <a:srgbClr val="A5A5AA"/>
              </a:buClr>
              <a:buSzPts val="2000"/>
              <a:buFont typeface="Arial"/>
              <a:buNone/>
              <a:defRPr sz="2000" b="1" i="0" u="none" strike="noStrike" cap="none">
                <a:solidFill>
                  <a:schemeClr val="lt1"/>
                </a:solidFill>
                <a:latin typeface="Arial"/>
                <a:ea typeface="Arial"/>
                <a:cs typeface="Arial"/>
                <a:sym typeface="Arial"/>
              </a:defRPr>
            </a:lvl1pPr>
            <a:lvl2pPr marL="515937"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2"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2" marR="0" lvl="3" indent="-111442"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2"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1-2-3-4 Layout">
    <p:spTree>
      <p:nvGrpSpPr>
        <p:cNvPr id="1" name="Shape 565"/>
        <p:cNvGrpSpPr/>
        <p:nvPr/>
      </p:nvGrpSpPr>
      <p:grpSpPr>
        <a:xfrm>
          <a:off x="0" y="0"/>
          <a:ext cx="0" cy="0"/>
          <a:chOff x="0" y="0"/>
          <a:chExt cx="0" cy="0"/>
        </a:xfrm>
      </p:grpSpPr>
      <p:sp>
        <p:nvSpPr>
          <p:cNvPr id="566" name="Shape 566"/>
          <p:cNvSpPr txBox="1">
            <a:spLocks noGrp="1"/>
          </p:cNvSpPr>
          <p:nvPr>
            <p:ph type="body" idx="1"/>
          </p:nvPr>
        </p:nvSpPr>
        <p:spPr>
          <a:xfrm>
            <a:off x="8229600" y="822960"/>
            <a:ext cx="3657600" cy="5486400"/>
          </a:xfrm>
          <a:prstGeom prst="rect">
            <a:avLst/>
          </a:prstGeom>
          <a:noFill/>
          <a:ln>
            <a:noFill/>
          </a:ln>
        </p:spPr>
        <p:txBody>
          <a:bodyPr wrap="square" lIns="91425" tIns="91425" rIns="91425" bIns="91425" anchor="t" anchorCtr="0"/>
          <a:lstStyle>
            <a:lvl1pPr marL="344487" marR="0" lvl="0" indent="-217487" algn="l" rtl="0">
              <a:lnSpc>
                <a:spcPct val="100000"/>
              </a:lnSpc>
              <a:spcBef>
                <a:spcPts val="0"/>
              </a:spcBef>
              <a:spcAft>
                <a:spcPts val="1200"/>
              </a:spcAft>
              <a:buClr>
                <a:schemeClr val="accent2"/>
              </a:buClr>
              <a:buSzPts val="2000"/>
              <a:buFont typeface="Arial"/>
              <a:buAutoNum type="arabicPeriod"/>
              <a:defRPr sz="2000" b="0" i="0" u="none" strike="noStrike" cap="none">
                <a:solidFill>
                  <a:schemeClr val="dk1"/>
                </a:solidFill>
                <a:latin typeface="Arial"/>
                <a:ea typeface="Arial"/>
                <a:cs typeface="Arial"/>
                <a:sym typeface="Arial"/>
              </a:defRPr>
            </a:lvl1pPr>
            <a:lvl2pPr marL="800100" marR="0" lvl="1" indent="-228600" algn="l" rtl="0">
              <a:lnSpc>
                <a:spcPct val="100000"/>
              </a:lnSpc>
              <a:spcBef>
                <a:spcPts val="0"/>
              </a:spcBef>
              <a:spcAft>
                <a:spcPts val="600"/>
              </a:spcAft>
              <a:buClr>
                <a:schemeClr val="accent2"/>
              </a:buClr>
              <a:buSzPts val="1800"/>
              <a:buFont typeface="Arial"/>
              <a:buAutoNum type="arabicPeriod"/>
              <a:defRPr sz="2000" b="0" i="0" u="none" strike="noStrike" cap="none">
                <a:solidFill>
                  <a:schemeClr val="dk1"/>
                </a:solidFill>
                <a:latin typeface="Arial"/>
                <a:ea typeface="Arial"/>
                <a:cs typeface="Arial"/>
                <a:sym typeface="Arial"/>
              </a:defRPr>
            </a:lvl2pPr>
            <a:lvl3pPr marL="1257300" marR="0" lvl="2" indent="-241300" algn="l" rtl="0">
              <a:lnSpc>
                <a:spcPct val="100000"/>
              </a:lnSpc>
              <a:spcBef>
                <a:spcPts val="0"/>
              </a:spcBef>
              <a:spcAft>
                <a:spcPts val="600"/>
              </a:spcAft>
              <a:buClr>
                <a:schemeClr val="accent6"/>
              </a:buClr>
              <a:buSzPts val="1600"/>
              <a:buFont typeface="Arial"/>
              <a:buAutoNum type="arabicPeriod"/>
              <a:defRPr sz="2000" b="0" i="0" u="none" strike="noStrike" cap="none">
                <a:solidFill>
                  <a:schemeClr val="dk1"/>
                </a:solidFill>
                <a:latin typeface="Arial"/>
                <a:ea typeface="Arial"/>
                <a:cs typeface="Arial"/>
                <a:sym typeface="Arial"/>
              </a:defRPr>
            </a:lvl3pPr>
            <a:lvl4pPr marL="1714500" marR="0" lvl="3" indent="-271780" algn="l" rtl="0">
              <a:lnSpc>
                <a:spcPct val="100000"/>
              </a:lnSpc>
              <a:spcBef>
                <a:spcPts val="0"/>
              </a:spcBef>
              <a:spcAft>
                <a:spcPts val="600"/>
              </a:spcAft>
              <a:buClr>
                <a:schemeClr val="accent5"/>
              </a:buClr>
              <a:buSzPts val="1120"/>
              <a:buFont typeface="Arial"/>
              <a:buAutoNum type="arabicPeriod"/>
              <a:defRPr sz="1600" b="0" i="0" u="none" strike="noStrike" cap="none">
                <a:solidFill>
                  <a:schemeClr val="dk1"/>
                </a:solidFill>
                <a:latin typeface="Arial"/>
                <a:ea typeface="Arial"/>
                <a:cs typeface="Arial"/>
                <a:sym typeface="Arial"/>
              </a:defRPr>
            </a:lvl4pPr>
            <a:lvl5pPr marL="2171700" marR="0" lvl="4" indent="-261620" algn="l" rtl="0">
              <a:lnSpc>
                <a:spcPct val="100000"/>
              </a:lnSpc>
              <a:spcBef>
                <a:spcPts val="0"/>
              </a:spcBef>
              <a:spcAft>
                <a:spcPts val="600"/>
              </a:spcAft>
              <a:buClr>
                <a:schemeClr val="accent4"/>
              </a:buClr>
              <a:buSzPts val="1280"/>
              <a:buFont typeface="Arial"/>
              <a:buAutoNum type="arabicPeriod"/>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567" name="Shape 567"/>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568" name="Shape 568"/>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569" name="Shape 569"/>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570"/>
        <p:cNvGrpSpPr/>
        <p:nvPr/>
      </p:nvGrpSpPr>
      <p:grpSpPr>
        <a:xfrm>
          <a:off x="0" y="0"/>
          <a:ext cx="0" cy="0"/>
          <a:chOff x="0" y="0"/>
          <a:chExt cx="0" cy="0"/>
        </a:xfrm>
      </p:grpSpPr>
      <p:sp>
        <p:nvSpPr>
          <p:cNvPr id="571" name="Shape 571"/>
          <p:cNvSpPr txBox="1">
            <a:spLocks noGrp="1"/>
          </p:cNvSpPr>
          <p:nvPr>
            <p:ph type="body" idx="1"/>
          </p:nvPr>
        </p:nvSpPr>
        <p:spPr>
          <a:xfrm>
            <a:off x="304801" y="1143000"/>
            <a:ext cx="3962400" cy="5212200"/>
          </a:xfrm>
          <a:prstGeom prst="rect">
            <a:avLst/>
          </a:prstGeom>
          <a:noFill/>
          <a:ln>
            <a:noFill/>
          </a:ln>
        </p:spPr>
        <p:txBody>
          <a:bodyPr wrap="square" lIns="91425" tIns="91425" rIns="91425" bIns="91425" anchor="t" anchorCtr="0"/>
          <a:lstStyle>
            <a:lvl1pPr marL="233362" marR="0" lvl="0" indent="-106362" algn="l" rtl="0">
              <a:lnSpc>
                <a:spcPct val="100000"/>
              </a:lnSpc>
              <a:spcBef>
                <a:spcPts val="1800"/>
              </a:spcBef>
              <a:spcAft>
                <a:spcPts val="600"/>
              </a:spcAft>
              <a:buClr>
                <a:srgbClr val="A5A5AA"/>
              </a:buClr>
              <a:buSzPts val="2000"/>
              <a:buFont typeface="Noto Sans Symbols"/>
              <a:buChar char="•"/>
              <a:defRPr sz="2000" b="0" i="0" u="none" strike="noStrike" cap="none">
                <a:solidFill>
                  <a:schemeClr val="dk1"/>
                </a:solidFill>
                <a:latin typeface="Arial"/>
                <a:ea typeface="Arial"/>
                <a:cs typeface="Arial"/>
                <a:sym typeface="Arial"/>
              </a:defRPr>
            </a:lvl1pPr>
            <a:lvl2pPr marL="515937" marR="0" lvl="1" indent="-184467" algn="l" rtl="0">
              <a:lnSpc>
                <a:spcPct val="100000"/>
              </a:lnSpc>
              <a:spcBef>
                <a:spcPts val="0"/>
              </a:spcBef>
              <a:spcAft>
                <a:spcPts val="600"/>
              </a:spcAft>
              <a:buClr>
                <a:schemeClr val="accent2"/>
              </a:buClr>
              <a:buSzPts val="1620"/>
              <a:buFont typeface="Arimo"/>
              <a:buChar char="4"/>
              <a:defRPr sz="1800" b="0" i="0" u="none" strike="noStrike" cap="none">
                <a:solidFill>
                  <a:schemeClr val="dk1"/>
                </a:solidFill>
                <a:latin typeface="Arial"/>
                <a:ea typeface="Arial"/>
                <a:cs typeface="Arial"/>
                <a:sym typeface="Arial"/>
              </a:defRPr>
            </a:lvl2pPr>
            <a:lvl3pPr marL="798512" marR="0" lvl="2" indent="-135572" algn="l" rtl="0">
              <a:lnSpc>
                <a:spcPct val="100000"/>
              </a:lnSpc>
              <a:spcBef>
                <a:spcPts val="0"/>
              </a:spcBef>
              <a:spcAft>
                <a:spcPts val="600"/>
              </a:spcAft>
              <a:buClr>
                <a:schemeClr val="accent6"/>
              </a:buClr>
              <a:buSzPts val="1440"/>
              <a:buFont typeface="Noto Sans Symbols"/>
              <a:buChar char="▪"/>
              <a:defRPr sz="1800" b="0" i="0" u="none" strike="noStrike" cap="none">
                <a:solidFill>
                  <a:schemeClr val="dk1"/>
                </a:solidFill>
                <a:latin typeface="Arial"/>
                <a:ea typeface="Arial"/>
                <a:cs typeface="Arial"/>
                <a:sym typeface="Arial"/>
              </a:defRPr>
            </a:lvl3pPr>
            <a:lvl4pPr marL="1033462" marR="0" lvl="3" indent="-120332" algn="l" rtl="0">
              <a:lnSpc>
                <a:spcPct val="100000"/>
              </a:lnSpc>
              <a:spcBef>
                <a:spcPts val="0"/>
              </a:spcBef>
              <a:spcAft>
                <a:spcPts val="600"/>
              </a:spcAft>
              <a:buClr>
                <a:schemeClr val="accent5"/>
              </a:buClr>
              <a:buSzPts val="980"/>
              <a:buFont typeface="Arial"/>
              <a:buChar char="•"/>
              <a:defRPr sz="1400" b="0" i="0" u="none" strike="noStrike" cap="none">
                <a:solidFill>
                  <a:schemeClr val="dk1"/>
                </a:solidFill>
                <a:latin typeface="Arial"/>
                <a:ea typeface="Arial"/>
                <a:cs typeface="Arial"/>
                <a:sym typeface="Arial"/>
              </a:defRPr>
            </a:lvl4pPr>
            <a:lvl5pPr marL="1262062" marR="0" lvl="4" indent="-111442" algn="l" rtl="0">
              <a:lnSpc>
                <a:spcPct val="100000"/>
              </a:lnSpc>
              <a:spcBef>
                <a:spcPts val="0"/>
              </a:spcBef>
              <a:spcAft>
                <a:spcPts val="600"/>
              </a:spcAft>
              <a:buClr>
                <a:schemeClr val="accent4"/>
              </a:buClr>
              <a:buSzPts val="1120"/>
              <a:buFont typeface="Arial"/>
              <a:buChar char="-"/>
              <a:defRPr sz="14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572" name="Shape 572"/>
          <p:cNvSpPr txBox="1">
            <a:spLocks noGrp="1"/>
          </p:cNvSpPr>
          <p:nvPr>
            <p:ph type="body" idx="2"/>
          </p:nvPr>
        </p:nvSpPr>
        <p:spPr>
          <a:xfrm>
            <a:off x="4572000" y="1143000"/>
            <a:ext cx="7315200" cy="5212200"/>
          </a:xfrm>
          <a:prstGeom prst="rect">
            <a:avLst/>
          </a:prstGeom>
          <a:noFill/>
          <a:ln>
            <a:noFill/>
          </a:ln>
        </p:spPr>
        <p:txBody>
          <a:bodyPr wrap="square" lIns="91425" tIns="91425" rIns="91425" bIns="91425" anchor="t" anchorCtr="0"/>
          <a:lstStyle>
            <a:lvl1pPr marL="233362" marR="0" lvl="0" indent="-106362" algn="l" rtl="0">
              <a:lnSpc>
                <a:spcPct val="100000"/>
              </a:lnSpc>
              <a:spcBef>
                <a:spcPts val="1800"/>
              </a:spcBef>
              <a:spcAft>
                <a:spcPts val="600"/>
              </a:spcAft>
              <a:buClr>
                <a:srgbClr val="A5A5AA"/>
              </a:buClr>
              <a:buSzPts val="2000"/>
              <a:buFont typeface="Noto Sans Symbols"/>
              <a:buChar char="•"/>
              <a:defRPr sz="2000" b="0" i="0" u="none" strike="noStrike" cap="none">
                <a:solidFill>
                  <a:schemeClr val="dk1"/>
                </a:solidFill>
                <a:latin typeface="Arial"/>
                <a:ea typeface="Arial"/>
                <a:cs typeface="Arial"/>
                <a:sym typeface="Arial"/>
              </a:defRPr>
            </a:lvl1pPr>
            <a:lvl2pPr marL="515937" marR="0" lvl="1" indent="-184467" algn="l" rtl="0">
              <a:lnSpc>
                <a:spcPct val="100000"/>
              </a:lnSpc>
              <a:spcBef>
                <a:spcPts val="0"/>
              </a:spcBef>
              <a:spcAft>
                <a:spcPts val="600"/>
              </a:spcAft>
              <a:buClr>
                <a:schemeClr val="accent2"/>
              </a:buClr>
              <a:buSzPts val="1620"/>
              <a:buFont typeface="Arimo"/>
              <a:buChar char="4"/>
              <a:defRPr sz="1800" b="0" i="0" u="none" strike="noStrike" cap="none">
                <a:solidFill>
                  <a:schemeClr val="dk1"/>
                </a:solidFill>
                <a:latin typeface="Arial"/>
                <a:ea typeface="Arial"/>
                <a:cs typeface="Arial"/>
                <a:sym typeface="Arial"/>
              </a:defRPr>
            </a:lvl2pPr>
            <a:lvl3pPr marL="798512" marR="0" lvl="2" indent="-135572" algn="l" rtl="0">
              <a:lnSpc>
                <a:spcPct val="100000"/>
              </a:lnSpc>
              <a:spcBef>
                <a:spcPts val="0"/>
              </a:spcBef>
              <a:spcAft>
                <a:spcPts val="600"/>
              </a:spcAft>
              <a:buClr>
                <a:schemeClr val="accent6"/>
              </a:buClr>
              <a:buSzPts val="1440"/>
              <a:buFont typeface="Noto Sans Symbols"/>
              <a:buChar char="▪"/>
              <a:defRPr sz="1800" b="0" i="0" u="none" strike="noStrike" cap="none">
                <a:solidFill>
                  <a:schemeClr val="dk1"/>
                </a:solidFill>
                <a:latin typeface="Arial"/>
                <a:ea typeface="Arial"/>
                <a:cs typeface="Arial"/>
                <a:sym typeface="Arial"/>
              </a:defRPr>
            </a:lvl3pPr>
            <a:lvl4pPr marL="1033462" marR="0" lvl="3" indent="-120332" algn="l" rtl="0">
              <a:lnSpc>
                <a:spcPct val="100000"/>
              </a:lnSpc>
              <a:spcBef>
                <a:spcPts val="0"/>
              </a:spcBef>
              <a:spcAft>
                <a:spcPts val="600"/>
              </a:spcAft>
              <a:buClr>
                <a:schemeClr val="accent5"/>
              </a:buClr>
              <a:buSzPts val="980"/>
              <a:buFont typeface="Arial"/>
              <a:buChar char="•"/>
              <a:defRPr sz="1400" b="0" i="0" u="none" strike="noStrike" cap="none">
                <a:solidFill>
                  <a:schemeClr val="dk1"/>
                </a:solidFill>
                <a:latin typeface="Arial"/>
                <a:ea typeface="Arial"/>
                <a:cs typeface="Arial"/>
                <a:sym typeface="Arial"/>
              </a:defRPr>
            </a:lvl4pPr>
            <a:lvl5pPr marL="1262062" marR="0" lvl="4" indent="-111442" algn="l" rtl="0">
              <a:lnSpc>
                <a:spcPct val="100000"/>
              </a:lnSpc>
              <a:spcBef>
                <a:spcPts val="0"/>
              </a:spcBef>
              <a:spcAft>
                <a:spcPts val="600"/>
              </a:spcAft>
              <a:buClr>
                <a:schemeClr val="accent4"/>
              </a:buClr>
              <a:buSzPts val="1120"/>
              <a:buFont typeface="Arial"/>
              <a:buChar char="-"/>
              <a:defRPr sz="14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573" name="Shape 573"/>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574" name="Shape 574"/>
          <p:cNvSpPr txBox="1">
            <a:spLocks noGrp="1"/>
          </p:cNvSpPr>
          <p:nvPr>
            <p:ph type="body" idx="3"/>
          </p:nvPr>
        </p:nvSpPr>
        <p:spPr>
          <a:xfrm>
            <a:off x="304800" y="640080"/>
            <a:ext cx="11582400" cy="274200"/>
          </a:xfrm>
          <a:prstGeom prst="rect">
            <a:avLst/>
          </a:prstGeom>
          <a:noFill/>
          <a:ln>
            <a:noFill/>
          </a:ln>
        </p:spPr>
        <p:txBody>
          <a:bodyPr wrap="square" lIns="91425" tIns="91425" rIns="91425" bIns="91425" anchor="t" anchorCtr="0"/>
          <a:lstStyle>
            <a:lvl1pPr marL="174625" marR="0" lvl="0" indent="-174625" algn="l" rtl="0">
              <a:lnSpc>
                <a:spcPct val="100000"/>
              </a:lnSpc>
              <a:spcBef>
                <a:spcPts val="1800"/>
              </a:spcBef>
              <a:spcAft>
                <a:spcPts val="600"/>
              </a:spcAft>
              <a:buClr>
                <a:srgbClr val="A5A5AA"/>
              </a:buClr>
              <a:buSzPts val="1800"/>
              <a:buFont typeface="Noto Sans Symbols"/>
              <a:buNone/>
              <a:defRPr sz="1800" b="0" i="0" u="none" strike="noStrike" cap="none">
                <a:solidFill>
                  <a:schemeClr val="dk2"/>
                </a:solidFill>
                <a:latin typeface="Arial"/>
                <a:ea typeface="Arial"/>
                <a:cs typeface="Arial"/>
                <a:sym typeface="Arial"/>
              </a:defRPr>
            </a:lvl1pPr>
            <a:lvl2pPr marL="515937"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2"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2" marR="0" lvl="3" indent="-111442"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2"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575" name="Shape 575"/>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576" name="Shape 576"/>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Quote">
    <p:spTree>
      <p:nvGrpSpPr>
        <p:cNvPr id="1" name="Shape 577"/>
        <p:cNvGrpSpPr/>
        <p:nvPr/>
      </p:nvGrpSpPr>
      <p:grpSpPr>
        <a:xfrm>
          <a:off x="0" y="0"/>
          <a:ext cx="0" cy="0"/>
          <a:chOff x="0" y="0"/>
          <a:chExt cx="0" cy="0"/>
        </a:xfrm>
      </p:grpSpPr>
      <p:pic>
        <p:nvPicPr>
          <p:cNvPr id="578" name="Shape 578"/>
          <p:cNvPicPr preferRelativeResize="0"/>
          <p:nvPr/>
        </p:nvPicPr>
        <p:blipFill rotWithShape="1">
          <a:blip r:embed="rId2">
            <a:alphaModFix/>
          </a:blip>
          <a:srcRect/>
          <a:stretch/>
        </p:blipFill>
        <p:spPr>
          <a:xfrm rot="-5400000">
            <a:off x="10134600" y="3943"/>
            <a:ext cx="2053457" cy="2053457"/>
          </a:xfrm>
          <a:prstGeom prst="rect">
            <a:avLst/>
          </a:prstGeom>
          <a:noFill/>
          <a:ln>
            <a:noFill/>
          </a:ln>
        </p:spPr>
      </p:pic>
      <p:pic>
        <p:nvPicPr>
          <p:cNvPr id="579" name="Shape 579"/>
          <p:cNvPicPr preferRelativeResize="0"/>
          <p:nvPr/>
        </p:nvPicPr>
        <p:blipFill rotWithShape="1">
          <a:blip r:embed="rId2">
            <a:alphaModFix/>
          </a:blip>
          <a:srcRect/>
          <a:stretch/>
        </p:blipFill>
        <p:spPr>
          <a:xfrm>
            <a:off x="10911840" y="5577840"/>
            <a:ext cx="1277706" cy="1277706"/>
          </a:xfrm>
          <a:prstGeom prst="rect">
            <a:avLst/>
          </a:prstGeom>
          <a:noFill/>
          <a:ln>
            <a:noFill/>
          </a:ln>
        </p:spPr>
      </p:pic>
      <p:sp>
        <p:nvSpPr>
          <p:cNvPr id="580" name="Shape 580"/>
          <p:cNvSpPr txBox="1">
            <a:spLocks noGrp="1"/>
          </p:cNvSpPr>
          <p:nvPr>
            <p:ph type="body" idx="1"/>
          </p:nvPr>
        </p:nvSpPr>
        <p:spPr>
          <a:xfrm>
            <a:off x="1219201" y="1828800"/>
            <a:ext cx="6799800" cy="2743200"/>
          </a:xfrm>
          <a:prstGeom prst="rect">
            <a:avLst/>
          </a:prstGeom>
          <a:noFill/>
          <a:ln>
            <a:noFill/>
          </a:ln>
        </p:spPr>
        <p:txBody>
          <a:bodyPr wrap="square" lIns="91425" tIns="91425" rIns="91425" bIns="91425" anchor="t" anchorCtr="0"/>
          <a:lstStyle>
            <a:lvl1pPr marL="0" marR="0" lvl="0" indent="0" algn="l" rtl="0">
              <a:lnSpc>
                <a:spcPct val="114000"/>
              </a:lnSpc>
              <a:spcBef>
                <a:spcPts val="0"/>
              </a:spcBef>
              <a:spcAft>
                <a:spcPts val="0"/>
              </a:spcAft>
              <a:buClr>
                <a:srgbClr val="A5A5AA"/>
              </a:buClr>
              <a:buSzPts val="1800"/>
              <a:buFont typeface="Noto Sans Symbols"/>
              <a:buNone/>
              <a:defRPr sz="1800" b="0" i="0" u="none" strike="noStrike" cap="none">
                <a:solidFill>
                  <a:schemeClr val="dk1"/>
                </a:solidFill>
                <a:latin typeface="Arial"/>
                <a:ea typeface="Arial"/>
                <a:cs typeface="Arial"/>
                <a:sym typeface="Arial"/>
              </a:defRPr>
            </a:lvl1pPr>
            <a:lvl2pPr marL="0" marR="0" lvl="1" indent="0" algn="l" rtl="0">
              <a:lnSpc>
                <a:spcPct val="120000"/>
              </a:lnSpc>
              <a:spcBef>
                <a:spcPts val="0"/>
              </a:spcBef>
              <a:spcAft>
                <a:spcPts val="600"/>
              </a:spcAft>
              <a:buClr>
                <a:schemeClr val="accent2"/>
              </a:buClr>
              <a:buSzPts val="2520"/>
              <a:buFont typeface="Arimo"/>
              <a:buNone/>
              <a:defRPr sz="2800" b="0" i="0" u="none" strike="noStrike" cap="none">
                <a:solidFill>
                  <a:schemeClr val="dk1"/>
                </a:solidFill>
                <a:latin typeface="Arial"/>
                <a:ea typeface="Arial"/>
                <a:cs typeface="Arial"/>
                <a:sym typeface="Arial"/>
              </a:defRPr>
            </a:lvl2pPr>
            <a:lvl3pPr marL="0" marR="0" lvl="2" indent="0" algn="l" rtl="0">
              <a:lnSpc>
                <a:spcPct val="120000"/>
              </a:lnSpc>
              <a:spcBef>
                <a:spcPts val="0"/>
              </a:spcBef>
              <a:spcAft>
                <a:spcPts val="600"/>
              </a:spcAft>
              <a:buClr>
                <a:schemeClr val="accent6"/>
              </a:buClr>
              <a:buSzPts val="2240"/>
              <a:buFont typeface="Noto Sans Symbols"/>
              <a:buNone/>
              <a:defRPr sz="2800" b="0" i="0" u="none" strike="noStrike" cap="none">
                <a:solidFill>
                  <a:schemeClr val="dk1"/>
                </a:solidFill>
                <a:latin typeface="Arial"/>
                <a:ea typeface="Arial"/>
                <a:cs typeface="Arial"/>
                <a:sym typeface="Arial"/>
              </a:defRPr>
            </a:lvl3pPr>
            <a:lvl4pPr marL="0" marR="0" lvl="3" indent="0" algn="l" rtl="0">
              <a:lnSpc>
                <a:spcPct val="120000"/>
              </a:lnSpc>
              <a:spcBef>
                <a:spcPts val="0"/>
              </a:spcBef>
              <a:spcAft>
                <a:spcPts val="600"/>
              </a:spcAft>
              <a:buClr>
                <a:schemeClr val="accent5"/>
              </a:buClr>
              <a:buSzPts val="1960"/>
              <a:buFont typeface="Arial"/>
              <a:buNone/>
              <a:defRPr sz="2800" b="0" i="0" u="none" strike="noStrike" cap="none">
                <a:solidFill>
                  <a:schemeClr val="dk1"/>
                </a:solidFill>
                <a:latin typeface="Arial"/>
                <a:ea typeface="Arial"/>
                <a:cs typeface="Arial"/>
                <a:sym typeface="Arial"/>
              </a:defRPr>
            </a:lvl4pPr>
            <a:lvl5pPr marL="0" marR="0" lvl="4" indent="0" algn="l" rtl="0">
              <a:lnSpc>
                <a:spcPct val="120000"/>
              </a:lnSpc>
              <a:spcBef>
                <a:spcPts val="0"/>
              </a:spcBef>
              <a:spcAft>
                <a:spcPts val="600"/>
              </a:spcAft>
              <a:buClr>
                <a:schemeClr val="accent4"/>
              </a:buClr>
              <a:buSzPts val="2240"/>
              <a:buFont typeface="Arial"/>
              <a:buNone/>
              <a:defRPr sz="28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581" name="Shape 581"/>
          <p:cNvSpPr txBox="1">
            <a:spLocks noGrp="1"/>
          </p:cNvSpPr>
          <p:nvPr>
            <p:ph type="body" idx="2"/>
          </p:nvPr>
        </p:nvSpPr>
        <p:spPr>
          <a:xfrm>
            <a:off x="1219201" y="4572000"/>
            <a:ext cx="6799800" cy="11430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600"/>
              </a:spcAft>
              <a:buClr>
                <a:srgbClr val="A5A5AA"/>
              </a:buClr>
              <a:buSzPts val="1400"/>
              <a:buFont typeface="Noto Sans Symbols"/>
              <a:buNone/>
              <a:defRPr sz="1400" b="0" i="0" u="none" strike="noStrike" cap="none">
                <a:solidFill>
                  <a:schemeClr val="accent5"/>
                </a:solidFill>
                <a:latin typeface="Arial"/>
                <a:ea typeface="Arial"/>
                <a:cs typeface="Arial"/>
                <a:sym typeface="Arial"/>
              </a:defRPr>
            </a:lvl1pPr>
            <a:lvl2pPr marL="0" marR="0" lvl="1" indent="0" algn="l" rtl="0">
              <a:lnSpc>
                <a:spcPct val="120000"/>
              </a:lnSpc>
              <a:spcBef>
                <a:spcPts val="0"/>
              </a:spcBef>
              <a:spcAft>
                <a:spcPts val="600"/>
              </a:spcAft>
              <a:buClr>
                <a:schemeClr val="accent2"/>
              </a:buClr>
              <a:buSzPts val="2520"/>
              <a:buFont typeface="Arimo"/>
              <a:buNone/>
              <a:defRPr sz="2800" b="0" i="0" u="none" strike="noStrike" cap="none">
                <a:solidFill>
                  <a:schemeClr val="dk1"/>
                </a:solidFill>
                <a:latin typeface="Arial"/>
                <a:ea typeface="Arial"/>
                <a:cs typeface="Arial"/>
                <a:sym typeface="Arial"/>
              </a:defRPr>
            </a:lvl2pPr>
            <a:lvl3pPr marL="0" marR="0" lvl="2" indent="0" algn="l" rtl="0">
              <a:lnSpc>
                <a:spcPct val="120000"/>
              </a:lnSpc>
              <a:spcBef>
                <a:spcPts val="0"/>
              </a:spcBef>
              <a:spcAft>
                <a:spcPts val="600"/>
              </a:spcAft>
              <a:buClr>
                <a:schemeClr val="accent6"/>
              </a:buClr>
              <a:buSzPts val="2240"/>
              <a:buFont typeface="Noto Sans Symbols"/>
              <a:buNone/>
              <a:defRPr sz="2800" b="0" i="0" u="none" strike="noStrike" cap="none">
                <a:solidFill>
                  <a:schemeClr val="dk1"/>
                </a:solidFill>
                <a:latin typeface="Arial"/>
                <a:ea typeface="Arial"/>
                <a:cs typeface="Arial"/>
                <a:sym typeface="Arial"/>
              </a:defRPr>
            </a:lvl3pPr>
            <a:lvl4pPr marL="0" marR="0" lvl="3" indent="0" algn="l" rtl="0">
              <a:lnSpc>
                <a:spcPct val="120000"/>
              </a:lnSpc>
              <a:spcBef>
                <a:spcPts val="0"/>
              </a:spcBef>
              <a:spcAft>
                <a:spcPts val="600"/>
              </a:spcAft>
              <a:buClr>
                <a:schemeClr val="accent5"/>
              </a:buClr>
              <a:buSzPts val="1960"/>
              <a:buFont typeface="Arial"/>
              <a:buNone/>
              <a:defRPr sz="2800" b="0" i="0" u="none" strike="noStrike" cap="none">
                <a:solidFill>
                  <a:schemeClr val="dk1"/>
                </a:solidFill>
                <a:latin typeface="Arial"/>
                <a:ea typeface="Arial"/>
                <a:cs typeface="Arial"/>
                <a:sym typeface="Arial"/>
              </a:defRPr>
            </a:lvl4pPr>
            <a:lvl5pPr marL="0" marR="0" lvl="4" indent="0" algn="l" rtl="0">
              <a:lnSpc>
                <a:spcPct val="120000"/>
              </a:lnSpc>
              <a:spcBef>
                <a:spcPts val="0"/>
              </a:spcBef>
              <a:spcAft>
                <a:spcPts val="600"/>
              </a:spcAft>
              <a:buClr>
                <a:schemeClr val="accent4"/>
              </a:buClr>
              <a:buSzPts val="2240"/>
              <a:buFont typeface="Arial"/>
              <a:buNone/>
              <a:defRPr sz="28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582" name="Shape 582"/>
          <p:cNvSpPr txBox="1">
            <a:spLocks noGrp="1"/>
          </p:cNvSpPr>
          <p:nvPr>
            <p:ph type="title"/>
          </p:nvPr>
        </p:nvSpPr>
        <p:spPr>
          <a:xfrm>
            <a:off x="304797" y="137160"/>
            <a:ext cx="7010400" cy="13716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583" name="Shape 583"/>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l" rtl="0">
              <a:spcBef>
                <a:spcPts val="0"/>
              </a:spcBef>
              <a:buSzPts val="1400"/>
              <a:buNone/>
              <a:defRPr sz="800">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584" name="Shape 584"/>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lt1"/>
                </a:solidFill>
                <a:latin typeface="Arial"/>
                <a:ea typeface="Arial"/>
                <a:cs typeface="Arial"/>
                <a:sym typeface="Arial"/>
              </a:rPr>
              <a:t>‹#›</a:t>
            </a:fld>
            <a:endParaRPr lang="en-US" sz="800">
              <a:solidFill>
                <a:schemeClr val="lt1"/>
              </a:solidFill>
              <a:latin typeface="Arial"/>
              <a:ea typeface="Arial"/>
              <a:cs typeface="Arial"/>
              <a:sym typeface="Arial"/>
            </a:endParaRPr>
          </a:p>
        </p:txBody>
      </p:sp>
      <p:sp>
        <p:nvSpPr>
          <p:cNvPr id="585" name="Shape 585"/>
          <p:cNvSpPr/>
          <p:nvPr/>
        </p:nvSpPr>
        <p:spPr>
          <a:xfrm>
            <a:off x="770107" y="1806721"/>
            <a:ext cx="447300" cy="310200"/>
          </a:xfrm>
          <a:custGeom>
            <a:avLst/>
            <a:gdLst/>
            <a:ahLst/>
            <a:cxnLst/>
            <a:rect l="0" t="0" r="0" b="0"/>
            <a:pathLst>
              <a:path w="120000" h="120000" extrusionOk="0">
                <a:moveTo>
                  <a:pt x="109826" y="0"/>
                </a:moveTo>
                <a:lnTo>
                  <a:pt x="120000" y="17499"/>
                </a:lnTo>
                <a:cubicBezTo>
                  <a:pt x="111522" y="21333"/>
                  <a:pt x="105279" y="27041"/>
                  <a:pt x="101271" y="34624"/>
                </a:cubicBezTo>
                <a:cubicBezTo>
                  <a:pt x="97263" y="42208"/>
                  <a:pt x="95028" y="53250"/>
                  <a:pt x="94566" y="67749"/>
                </a:cubicBezTo>
                <a:lnTo>
                  <a:pt x="116300" y="67749"/>
                </a:lnTo>
                <a:lnTo>
                  <a:pt x="116300" y="120000"/>
                </a:lnTo>
                <a:lnTo>
                  <a:pt x="71676" y="120000"/>
                </a:lnTo>
                <a:lnTo>
                  <a:pt x="71676" y="78750"/>
                </a:lnTo>
                <a:cubicBezTo>
                  <a:pt x="71676" y="56416"/>
                  <a:pt x="74142" y="40249"/>
                  <a:pt x="79074" y="30249"/>
                </a:cubicBezTo>
                <a:cubicBezTo>
                  <a:pt x="85548" y="16916"/>
                  <a:pt x="95799" y="6833"/>
                  <a:pt x="109826" y="0"/>
                </a:cubicBezTo>
                <a:close/>
                <a:moveTo>
                  <a:pt x="38150" y="0"/>
                </a:moveTo>
                <a:lnTo>
                  <a:pt x="48323" y="17499"/>
                </a:lnTo>
                <a:cubicBezTo>
                  <a:pt x="39845" y="21333"/>
                  <a:pt x="33603" y="27041"/>
                  <a:pt x="29595" y="34624"/>
                </a:cubicBezTo>
                <a:cubicBezTo>
                  <a:pt x="25587" y="42208"/>
                  <a:pt x="23352" y="53250"/>
                  <a:pt x="22890" y="67749"/>
                </a:cubicBezTo>
                <a:lnTo>
                  <a:pt x="44624" y="67749"/>
                </a:lnTo>
                <a:lnTo>
                  <a:pt x="44624" y="120000"/>
                </a:lnTo>
                <a:lnTo>
                  <a:pt x="0" y="120000"/>
                </a:lnTo>
                <a:lnTo>
                  <a:pt x="0" y="78750"/>
                </a:lnTo>
                <a:cubicBezTo>
                  <a:pt x="0" y="56416"/>
                  <a:pt x="2466" y="40249"/>
                  <a:pt x="7398" y="30249"/>
                </a:cubicBezTo>
                <a:cubicBezTo>
                  <a:pt x="13872" y="16916"/>
                  <a:pt x="24123" y="6833"/>
                  <a:pt x="38150" y="0"/>
                </a:cubicBezTo>
                <a:close/>
              </a:path>
            </a:pathLst>
          </a:custGeom>
          <a:solidFill>
            <a:schemeClr val="accent2"/>
          </a:solidFill>
          <a:ln>
            <a:noFill/>
          </a:ln>
        </p:spPr>
        <p:txBody>
          <a:bodyPr wrap="square" lIns="91425" tIns="45700" rIns="91425" bIns="45700" anchor="t" anchorCtr="0">
            <a:noAutofit/>
          </a:bodyPr>
          <a:lstStyle/>
          <a:p>
            <a:pPr marL="0" marR="0" lvl="0" indent="-101600" algn="ctr"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Arial"/>
              <a:ea typeface="Arial"/>
              <a:cs typeface="Arial"/>
              <a:sym typeface="Arial"/>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9"/>
        <p:cNvGrpSpPr/>
        <p:nvPr/>
      </p:nvGrpSpPr>
      <p:grpSpPr>
        <a:xfrm>
          <a:off x="0" y="0"/>
          <a:ext cx="0" cy="0"/>
          <a:chOff x="0" y="0"/>
          <a:chExt cx="0" cy="0"/>
        </a:xfrm>
      </p:grpSpPr>
      <p:sp>
        <p:nvSpPr>
          <p:cNvPr id="70" name="Shape 70"/>
          <p:cNvSpPr txBox="1">
            <a:spLocks noGrp="1"/>
          </p:cNvSpPr>
          <p:nvPr>
            <p:ph type="ftr" idx="11"/>
          </p:nvPr>
        </p:nvSpPr>
        <p:spPr>
          <a:xfrm>
            <a:off x="3048000" y="6565392"/>
            <a:ext cx="6096000" cy="13716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10668000" y="6565392"/>
            <a:ext cx="1219200" cy="13716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Title and Map">
    <p:spTree>
      <p:nvGrpSpPr>
        <p:cNvPr id="1" name="Shape 586"/>
        <p:cNvGrpSpPr/>
        <p:nvPr/>
      </p:nvGrpSpPr>
      <p:grpSpPr>
        <a:xfrm>
          <a:off x="0" y="0"/>
          <a:ext cx="0" cy="0"/>
          <a:chOff x="0" y="0"/>
          <a:chExt cx="0" cy="0"/>
        </a:xfrm>
      </p:grpSpPr>
      <p:sp>
        <p:nvSpPr>
          <p:cNvPr id="587" name="Shape 587"/>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588" name="Shape 588"/>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589" name="Shape 589"/>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pic>
        <p:nvPicPr>
          <p:cNvPr id="590" name="Shape 590"/>
          <p:cNvPicPr preferRelativeResize="0"/>
          <p:nvPr/>
        </p:nvPicPr>
        <p:blipFill rotWithShape="1">
          <a:blip r:embed="rId2">
            <a:alphaModFix/>
          </a:blip>
          <a:srcRect/>
          <a:stretch/>
        </p:blipFill>
        <p:spPr>
          <a:xfrm>
            <a:off x="1524379" y="1143189"/>
            <a:ext cx="9143242" cy="4571621"/>
          </a:xfrm>
          <a:prstGeom prst="rect">
            <a:avLst/>
          </a:prstGeom>
          <a:noFill/>
          <a:ln>
            <a:noFill/>
          </a:ln>
        </p:spPr>
      </p:pic>
    </p:spTree>
  </p:cSld>
  <p:clrMapOvr>
    <a:masterClrMapping/>
  </p:clrMapOvr>
  <p:transition>
    <p:fade thruBlk="1"/>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Chart with Caption">
    <p:spTree>
      <p:nvGrpSpPr>
        <p:cNvPr id="1" name="Shape 591"/>
        <p:cNvGrpSpPr/>
        <p:nvPr/>
      </p:nvGrpSpPr>
      <p:grpSpPr>
        <a:xfrm>
          <a:off x="0" y="0"/>
          <a:ext cx="0" cy="0"/>
          <a:chOff x="0" y="0"/>
          <a:chExt cx="0" cy="0"/>
        </a:xfrm>
      </p:grpSpPr>
      <p:sp>
        <p:nvSpPr>
          <p:cNvPr id="592" name="Shape 592"/>
          <p:cNvSpPr txBox="1">
            <a:spLocks noGrp="1"/>
          </p:cNvSpPr>
          <p:nvPr>
            <p:ph type="body" idx="1"/>
          </p:nvPr>
        </p:nvSpPr>
        <p:spPr>
          <a:xfrm>
            <a:off x="1219200" y="1280160"/>
            <a:ext cx="9753600" cy="5029200"/>
          </a:xfrm>
          <a:prstGeom prst="rect">
            <a:avLst/>
          </a:prstGeom>
          <a:noFill/>
          <a:ln>
            <a:noFill/>
          </a:ln>
        </p:spPr>
        <p:txBody>
          <a:bodyPr wrap="square" lIns="91425" tIns="91425" rIns="91425" bIns="91425" anchor="t" anchorCtr="0"/>
          <a:lstStyle>
            <a:lvl1pPr marL="233362" marR="0" lvl="0" indent="-80962" algn="l" rtl="0">
              <a:lnSpc>
                <a:spcPct val="100000"/>
              </a:lnSpc>
              <a:spcBef>
                <a:spcPts val="1800"/>
              </a:spcBef>
              <a:spcAft>
                <a:spcPts val="600"/>
              </a:spcAft>
              <a:buClr>
                <a:srgbClr val="A5A5AA"/>
              </a:buClr>
              <a:buSzPts val="2400"/>
              <a:buFont typeface="Noto Sans Symbols"/>
              <a:buChar char="•"/>
              <a:defRPr sz="2400" b="0" i="0" u="none" strike="noStrike" cap="none">
                <a:solidFill>
                  <a:schemeClr val="dk1"/>
                </a:solidFill>
                <a:latin typeface="Arial"/>
                <a:ea typeface="Arial"/>
                <a:cs typeface="Arial"/>
                <a:sym typeface="Arial"/>
              </a:defRPr>
            </a:lvl1pPr>
            <a:lvl2pPr marL="515937"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2"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2" marR="0" lvl="3" indent="-111442"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2"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593" name="Shape 593"/>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594" name="Shape 594"/>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595" name="Shape 595"/>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
        <p:nvSpPr>
          <p:cNvPr id="596" name="Shape 596"/>
          <p:cNvSpPr txBox="1">
            <a:spLocks noGrp="1"/>
          </p:cNvSpPr>
          <p:nvPr>
            <p:ph type="body" idx="2"/>
          </p:nvPr>
        </p:nvSpPr>
        <p:spPr>
          <a:xfrm>
            <a:off x="304800" y="640080"/>
            <a:ext cx="11582400" cy="274200"/>
          </a:xfrm>
          <a:prstGeom prst="rect">
            <a:avLst/>
          </a:prstGeom>
          <a:noFill/>
          <a:ln>
            <a:noFill/>
          </a:ln>
        </p:spPr>
        <p:txBody>
          <a:bodyPr wrap="square" lIns="91425" tIns="91425" rIns="91425" bIns="91425" anchor="t" anchorCtr="0"/>
          <a:lstStyle>
            <a:lvl1pPr marL="174625" marR="0" lvl="0" indent="-174625" algn="l" rtl="0">
              <a:lnSpc>
                <a:spcPct val="100000"/>
              </a:lnSpc>
              <a:spcBef>
                <a:spcPts val="1800"/>
              </a:spcBef>
              <a:spcAft>
                <a:spcPts val="600"/>
              </a:spcAft>
              <a:buClr>
                <a:srgbClr val="A5A5AA"/>
              </a:buClr>
              <a:buSzPts val="1800"/>
              <a:buFont typeface="Noto Sans Symbols"/>
              <a:buNone/>
              <a:defRPr sz="1800" b="0" i="0" u="none" strike="noStrike" cap="none">
                <a:solidFill>
                  <a:schemeClr val="dk2"/>
                </a:solidFill>
                <a:latin typeface="Arial"/>
                <a:ea typeface="Arial"/>
                <a:cs typeface="Arial"/>
                <a:sym typeface="Arial"/>
              </a:defRPr>
            </a:lvl1pPr>
            <a:lvl2pPr marL="515937"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2"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2" marR="0" lvl="3" indent="-111442"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2"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thruBlk="1"/>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597"/>
        <p:cNvGrpSpPr/>
        <p:nvPr/>
      </p:nvGrpSpPr>
      <p:grpSpPr>
        <a:xfrm>
          <a:off x="0" y="0"/>
          <a:ext cx="0" cy="0"/>
          <a:chOff x="0" y="0"/>
          <a:chExt cx="0" cy="0"/>
        </a:xfrm>
      </p:grpSpPr>
      <p:sp>
        <p:nvSpPr>
          <p:cNvPr id="598" name="Shape 598"/>
          <p:cNvSpPr>
            <a:spLocks noGrp="1"/>
          </p:cNvSpPr>
          <p:nvPr>
            <p:ph type="pic" idx="2"/>
          </p:nvPr>
        </p:nvSpPr>
        <p:spPr>
          <a:xfrm>
            <a:off x="1219200" y="822960"/>
            <a:ext cx="9753600" cy="4114800"/>
          </a:xfrm>
          <a:prstGeom prst="rect">
            <a:avLst/>
          </a:prstGeom>
          <a:noFill/>
          <a:ln>
            <a:noFill/>
          </a:ln>
        </p:spPr>
        <p:txBody>
          <a:bodyPr wrap="square" lIns="91425" tIns="91425" rIns="91425" bIns="91425" anchor="t" anchorCtr="0"/>
          <a:lstStyle>
            <a:lvl1pPr marL="0" marR="0" lvl="0" indent="0" algn="l" rtl="0">
              <a:lnSpc>
                <a:spcPct val="100000"/>
              </a:lnSpc>
              <a:spcBef>
                <a:spcPts val="1800"/>
              </a:spcBef>
              <a:spcAft>
                <a:spcPts val="600"/>
              </a:spcAft>
              <a:buClr>
                <a:srgbClr val="A5A5AA"/>
              </a:buClr>
              <a:buSzPts val="3200"/>
              <a:buFont typeface="Noto Sans Symbols"/>
              <a:buNone/>
              <a:defRPr sz="3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600"/>
              </a:spcAft>
              <a:buClr>
                <a:schemeClr val="accent2"/>
              </a:buClr>
              <a:buSzPts val="2520"/>
              <a:buFont typeface="Arimo"/>
              <a:buNone/>
              <a:defRPr sz="2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600"/>
              </a:spcAft>
              <a:buClr>
                <a:schemeClr val="accent6"/>
              </a:buClr>
              <a:buSzPts val="1920"/>
              <a:buFont typeface="Noto Sans Symbols"/>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600"/>
              </a:spcAft>
              <a:buClr>
                <a:schemeClr val="accent5"/>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600"/>
              </a:spcAft>
              <a:buClr>
                <a:schemeClr val="accent4"/>
              </a:buClr>
              <a:buSzPts val="16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599" name="Shape 599"/>
          <p:cNvSpPr txBox="1">
            <a:spLocks noGrp="1"/>
          </p:cNvSpPr>
          <p:nvPr>
            <p:ph type="body" idx="1"/>
          </p:nvPr>
        </p:nvSpPr>
        <p:spPr>
          <a:xfrm>
            <a:off x="1219200" y="5394960"/>
            <a:ext cx="9753600" cy="914400"/>
          </a:xfrm>
          <a:prstGeom prst="rect">
            <a:avLst/>
          </a:prstGeom>
          <a:noFill/>
          <a:ln>
            <a:noFill/>
          </a:ln>
        </p:spPr>
        <p:txBody>
          <a:bodyPr wrap="square" lIns="91425" tIns="91425" rIns="91425" bIns="91425" anchor="t" anchorCtr="0"/>
          <a:lstStyle>
            <a:lvl1pPr marL="0" marR="0" lvl="0" indent="0" algn="l" rtl="0">
              <a:lnSpc>
                <a:spcPct val="100000"/>
              </a:lnSpc>
              <a:spcBef>
                <a:spcPts val="1800"/>
              </a:spcBef>
              <a:spcAft>
                <a:spcPts val="600"/>
              </a:spcAft>
              <a:buClr>
                <a:srgbClr val="A5A5AA"/>
              </a:buClr>
              <a:buSzPts val="1800"/>
              <a:buFont typeface="Noto Sans Symbols"/>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600"/>
              </a:spcAft>
              <a:buClr>
                <a:schemeClr val="accent2"/>
              </a:buClr>
              <a:buSzPts val="1080"/>
              <a:buFont typeface="Arimo"/>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600"/>
              </a:spcAft>
              <a:buClr>
                <a:schemeClr val="accent6"/>
              </a:buClr>
              <a:buSzPts val="800"/>
              <a:buFont typeface="Noto Sans Symbols"/>
              <a:buNone/>
              <a:defRPr sz="10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600"/>
              </a:spcAft>
              <a:buClr>
                <a:schemeClr val="accent5"/>
              </a:buClr>
              <a:buSzPts val="630"/>
              <a:buFont typeface="Arial"/>
              <a:buNone/>
              <a:defRPr sz="9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600"/>
              </a:spcAft>
              <a:buClr>
                <a:schemeClr val="accent4"/>
              </a:buClr>
              <a:buSzPts val="720"/>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600" name="Shape 600"/>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601" name="Shape 601"/>
          <p:cNvSpPr txBox="1">
            <a:spLocks noGrp="1"/>
          </p:cNvSpPr>
          <p:nvPr>
            <p:ph type="body" idx="3"/>
          </p:nvPr>
        </p:nvSpPr>
        <p:spPr>
          <a:xfrm>
            <a:off x="1219200" y="5029200"/>
            <a:ext cx="9753600" cy="274200"/>
          </a:xfrm>
          <a:prstGeom prst="rect">
            <a:avLst/>
          </a:prstGeom>
          <a:noFill/>
          <a:ln>
            <a:noFill/>
          </a:ln>
        </p:spPr>
        <p:txBody>
          <a:bodyPr wrap="square" lIns="91425" tIns="91425" rIns="91425" bIns="91425" anchor="t" anchorCtr="0"/>
          <a:lstStyle>
            <a:lvl1pPr marL="233362" marR="0" lvl="0" indent="-119062" algn="l" rtl="0">
              <a:lnSpc>
                <a:spcPct val="100000"/>
              </a:lnSpc>
              <a:spcBef>
                <a:spcPts val="1800"/>
              </a:spcBef>
              <a:spcAft>
                <a:spcPts val="600"/>
              </a:spcAft>
              <a:buClr>
                <a:srgbClr val="A5A5AA"/>
              </a:buClr>
              <a:buSzPts val="1800"/>
              <a:buFont typeface="Noto Sans Symbols"/>
              <a:buChar char="•"/>
              <a:defRPr sz="1800" b="0" i="0" u="none" strike="noStrike" cap="none">
                <a:solidFill>
                  <a:srgbClr val="A5A5AA"/>
                </a:solidFill>
                <a:latin typeface="Arial"/>
                <a:ea typeface="Arial"/>
                <a:cs typeface="Arial"/>
                <a:sym typeface="Arial"/>
              </a:defRPr>
            </a:lvl1pPr>
            <a:lvl2pPr marL="515937"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2"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2" marR="0" lvl="3" indent="-111442"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2"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602" name="Shape 602"/>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603" name="Shape 603"/>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04"/>
        <p:cNvGrpSpPr/>
        <p:nvPr/>
      </p:nvGrpSpPr>
      <p:grpSpPr>
        <a:xfrm>
          <a:off x="0" y="0"/>
          <a:ext cx="0" cy="0"/>
          <a:chOff x="0" y="0"/>
          <a:chExt cx="0" cy="0"/>
        </a:xfrm>
      </p:grpSpPr>
      <p:sp>
        <p:nvSpPr>
          <p:cNvPr id="605" name="Shape 605"/>
          <p:cNvSpPr txBox="1">
            <a:spLocks noGrp="1"/>
          </p:cNvSpPr>
          <p:nvPr>
            <p:ph type="body" idx="1"/>
          </p:nvPr>
        </p:nvSpPr>
        <p:spPr>
          <a:xfrm>
            <a:off x="6197600" y="822960"/>
            <a:ext cx="5644800" cy="5486400"/>
          </a:xfrm>
          <a:prstGeom prst="rect">
            <a:avLst/>
          </a:prstGeom>
          <a:noFill/>
          <a:ln>
            <a:noFill/>
          </a:ln>
        </p:spPr>
        <p:txBody>
          <a:bodyPr wrap="square" lIns="91425" tIns="91425" rIns="91425" bIns="91425" anchor="t" anchorCtr="0"/>
          <a:lstStyle>
            <a:lvl1pPr marL="233362" marR="0" lvl="0" indent="-106362" algn="l" rtl="0">
              <a:lnSpc>
                <a:spcPct val="100000"/>
              </a:lnSpc>
              <a:spcBef>
                <a:spcPts val="1800"/>
              </a:spcBef>
              <a:spcAft>
                <a:spcPts val="600"/>
              </a:spcAft>
              <a:buClr>
                <a:srgbClr val="A5A5AA"/>
              </a:buClr>
              <a:buSzPts val="2000"/>
              <a:buFont typeface="Noto Sans Symbols"/>
              <a:buChar char="•"/>
              <a:defRPr sz="2000" b="0" i="0" u="none" strike="noStrike" cap="none">
                <a:solidFill>
                  <a:schemeClr val="dk1"/>
                </a:solidFill>
                <a:latin typeface="Arial"/>
                <a:ea typeface="Arial"/>
                <a:cs typeface="Arial"/>
                <a:sym typeface="Arial"/>
              </a:defRPr>
            </a:lvl1pPr>
            <a:lvl2pPr marL="515937" marR="0" lvl="1" indent="-184467" algn="l" rtl="0">
              <a:lnSpc>
                <a:spcPct val="100000"/>
              </a:lnSpc>
              <a:spcBef>
                <a:spcPts val="0"/>
              </a:spcBef>
              <a:spcAft>
                <a:spcPts val="600"/>
              </a:spcAft>
              <a:buClr>
                <a:schemeClr val="accent2"/>
              </a:buClr>
              <a:buSzPts val="1620"/>
              <a:buFont typeface="Arimo"/>
              <a:buChar char="4"/>
              <a:defRPr sz="1800" b="0" i="0" u="none" strike="noStrike" cap="none">
                <a:solidFill>
                  <a:schemeClr val="dk1"/>
                </a:solidFill>
                <a:latin typeface="Arial"/>
                <a:ea typeface="Arial"/>
                <a:cs typeface="Arial"/>
                <a:sym typeface="Arial"/>
              </a:defRPr>
            </a:lvl2pPr>
            <a:lvl3pPr marL="798512" marR="0" lvl="2" indent="-135572" algn="l" rtl="0">
              <a:lnSpc>
                <a:spcPct val="100000"/>
              </a:lnSpc>
              <a:spcBef>
                <a:spcPts val="0"/>
              </a:spcBef>
              <a:spcAft>
                <a:spcPts val="600"/>
              </a:spcAft>
              <a:buClr>
                <a:schemeClr val="accent6"/>
              </a:buClr>
              <a:buSzPts val="1440"/>
              <a:buFont typeface="Noto Sans Symbols"/>
              <a:buChar char="▪"/>
              <a:defRPr sz="1800" b="0" i="0" u="none" strike="noStrike" cap="none">
                <a:solidFill>
                  <a:schemeClr val="dk1"/>
                </a:solidFill>
                <a:latin typeface="Arial"/>
                <a:ea typeface="Arial"/>
                <a:cs typeface="Arial"/>
                <a:sym typeface="Arial"/>
              </a:defRPr>
            </a:lvl3pPr>
            <a:lvl4pPr marL="1033462" marR="0" lvl="3" indent="-120332" algn="l" rtl="0">
              <a:lnSpc>
                <a:spcPct val="100000"/>
              </a:lnSpc>
              <a:spcBef>
                <a:spcPts val="0"/>
              </a:spcBef>
              <a:spcAft>
                <a:spcPts val="600"/>
              </a:spcAft>
              <a:buClr>
                <a:schemeClr val="accent5"/>
              </a:buClr>
              <a:buSzPts val="980"/>
              <a:buFont typeface="Arial"/>
              <a:buChar char="•"/>
              <a:defRPr sz="1400" b="0" i="0" u="none" strike="noStrike" cap="none">
                <a:solidFill>
                  <a:schemeClr val="dk1"/>
                </a:solidFill>
                <a:latin typeface="Arial"/>
                <a:ea typeface="Arial"/>
                <a:cs typeface="Arial"/>
                <a:sym typeface="Arial"/>
              </a:defRPr>
            </a:lvl4pPr>
            <a:lvl5pPr marL="1262062" marR="0" lvl="4" indent="-111442" algn="l" rtl="0">
              <a:lnSpc>
                <a:spcPct val="100000"/>
              </a:lnSpc>
              <a:spcBef>
                <a:spcPts val="0"/>
              </a:spcBef>
              <a:spcAft>
                <a:spcPts val="600"/>
              </a:spcAft>
              <a:buClr>
                <a:schemeClr val="accent4"/>
              </a:buClr>
              <a:buSzPts val="1120"/>
              <a:buFont typeface="Arial"/>
              <a:buChar char="-"/>
              <a:defRPr sz="14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606" name="Shape 606"/>
          <p:cNvSpPr txBox="1">
            <a:spLocks noGrp="1"/>
          </p:cNvSpPr>
          <p:nvPr>
            <p:ph type="body" idx="2"/>
          </p:nvPr>
        </p:nvSpPr>
        <p:spPr>
          <a:xfrm>
            <a:off x="304800" y="822960"/>
            <a:ext cx="5644800" cy="5486400"/>
          </a:xfrm>
          <a:prstGeom prst="rect">
            <a:avLst/>
          </a:prstGeom>
          <a:noFill/>
          <a:ln>
            <a:noFill/>
          </a:ln>
        </p:spPr>
        <p:txBody>
          <a:bodyPr wrap="square" lIns="91425" tIns="91425" rIns="91425" bIns="91425" anchor="t" anchorCtr="0"/>
          <a:lstStyle>
            <a:lvl1pPr marL="233362" marR="0" lvl="0" indent="-106362" algn="l" rtl="0">
              <a:lnSpc>
                <a:spcPct val="100000"/>
              </a:lnSpc>
              <a:spcBef>
                <a:spcPts val="1800"/>
              </a:spcBef>
              <a:spcAft>
                <a:spcPts val="600"/>
              </a:spcAft>
              <a:buClr>
                <a:srgbClr val="A5A5AA"/>
              </a:buClr>
              <a:buSzPts val="2000"/>
              <a:buFont typeface="Noto Sans Symbols"/>
              <a:buChar char="•"/>
              <a:defRPr sz="2000" b="0" i="0" u="none" strike="noStrike" cap="none">
                <a:solidFill>
                  <a:schemeClr val="dk1"/>
                </a:solidFill>
                <a:latin typeface="Arial"/>
                <a:ea typeface="Arial"/>
                <a:cs typeface="Arial"/>
                <a:sym typeface="Arial"/>
              </a:defRPr>
            </a:lvl1pPr>
            <a:lvl2pPr marL="515937" marR="0" lvl="1" indent="-184467" algn="l" rtl="0">
              <a:lnSpc>
                <a:spcPct val="100000"/>
              </a:lnSpc>
              <a:spcBef>
                <a:spcPts val="0"/>
              </a:spcBef>
              <a:spcAft>
                <a:spcPts val="600"/>
              </a:spcAft>
              <a:buClr>
                <a:schemeClr val="accent2"/>
              </a:buClr>
              <a:buSzPts val="1620"/>
              <a:buFont typeface="Arimo"/>
              <a:buChar char="4"/>
              <a:defRPr sz="1800" b="0" i="0" u="none" strike="noStrike" cap="none">
                <a:solidFill>
                  <a:schemeClr val="dk1"/>
                </a:solidFill>
                <a:latin typeface="Arial"/>
                <a:ea typeface="Arial"/>
                <a:cs typeface="Arial"/>
                <a:sym typeface="Arial"/>
              </a:defRPr>
            </a:lvl2pPr>
            <a:lvl3pPr marL="798512" marR="0" lvl="2" indent="-135572" algn="l" rtl="0">
              <a:lnSpc>
                <a:spcPct val="100000"/>
              </a:lnSpc>
              <a:spcBef>
                <a:spcPts val="0"/>
              </a:spcBef>
              <a:spcAft>
                <a:spcPts val="600"/>
              </a:spcAft>
              <a:buClr>
                <a:schemeClr val="accent6"/>
              </a:buClr>
              <a:buSzPts val="1440"/>
              <a:buFont typeface="Noto Sans Symbols"/>
              <a:buChar char="▪"/>
              <a:defRPr sz="1800" b="0" i="0" u="none" strike="noStrike" cap="none">
                <a:solidFill>
                  <a:schemeClr val="dk1"/>
                </a:solidFill>
                <a:latin typeface="Arial"/>
                <a:ea typeface="Arial"/>
                <a:cs typeface="Arial"/>
                <a:sym typeface="Arial"/>
              </a:defRPr>
            </a:lvl3pPr>
            <a:lvl4pPr marL="1033462" marR="0" lvl="3" indent="-120332" algn="l" rtl="0">
              <a:lnSpc>
                <a:spcPct val="100000"/>
              </a:lnSpc>
              <a:spcBef>
                <a:spcPts val="0"/>
              </a:spcBef>
              <a:spcAft>
                <a:spcPts val="600"/>
              </a:spcAft>
              <a:buClr>
                <a:schemeClr val="accent5"/>
              </a:buClr>
              <a:buSzPts val="980"/>
              <a:buFont typeface="Arial"/>
              <a:buChar char="•"/>
              <a:defRPr sz="1400" b="0" i="0" u="none" strike="noStrike" cap="none">
                <a:solidFill>
                  <a:schemeClr val="dk1"/>
                </a:solidFill>
                <a:latin typeface="Arial"/>
                <a:ea typeface="Arial"/>
                <a:cs typeface="Arial"/>
                <a:sym typeface="Arial"/>
              </a:defRPr>
            </a:lvl4pPr>
            <a:lvl5pPr marL="1262062" marR="0" lvl="4" indent="-111442" algn="l" rtl="0">
              <a:lnSpc>
                <a:spcPct val="100000"/>
              </a:lnSpc>
              <a:spcBef>
                <a:spcPts val="0"/>
              </a:spcBef>
              <a:spcAft>
                <a:spcPts val="600"/>
              </a:spcAft>
              <a:buClr>
                <a:schemeClr val="accent4"/>
              </a:buClr>
              <a:buSzPts val="1120"/>
              <a:buFont typeface="Arial"/>
              <a:buChar char="-"/>
              <a:defRPr sz="14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607" name="Shape 607"/>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608" name="Shape 608"/>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609" name="Shape 609"/>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Comparison">
    <p:spTree>
      <p:nvGrpSpPr>
        <p:cNvPr id="1" name="Shape 610"/>
        <p:cNvGrpSpPr/>
        <p:nvPr/>
      </p:nvGrpSpPr>
      <p:grpSpPr>
        <a:xfrm>
          <a:off x="0" y="0"/>
          <a:ext cx="0" cy="0"/>
          <a:chOff x="0" y="0"/>
          <a:chExt cx="0" cy="0"/>
        </a:xfrm>
      </p:grpSpPr>
      <p:sp>
        <p:nvSpPr>
          <p:cNvPr id="611" name="Shape 611"/>
          <p:cNvSpPr txBox="1">
            <a:spLocks noGrp="1"/>
          </p:cNvSpPr>
          <p:nvPr>
            <p:ph type="body" idx="1"/>
          </p:nvPr>
        </p:nvSpPr>
        <p:spPr>
          <a:xfrm>
            <a:off x="304800" y="822960"/>
            <a:ext cx="5644800" cy="274200"/>
          </a:xfrm>
          <a:prstGeom prst="rect">
            <a:avLst/>
          </a:prstGeom>
          <a:noFill/>
          <a:ln>
            <a:noFill/>
          </a:ln>
        </p:spPr>
        <p:txBody>
          <a:bodyPr wrap="square" lIns="91425" tIns="91425" rIns="91425" bIns="91425" anchor="ctr" anchorCtr="0"/>
          <a:lstStyle>
            <a:lvl1pPr marL="0" marR="0" lvl="0" indent="0" algn="l" rtl="0">
              <a:lnSpc>
                <a:spcPct val="100000"/>
              </a:lnSpc>
              <a:spcBef>
                <a:spcPts val="1800"/>
              </a:spcBef>
              <a:spcAft>
                <a:spcPts val="600"/>
              </a:spcAft>
              <a:buClr>
                <a:srgbClr val="A5A5AA"/>
              </a:buClr>
              <a:buSzPts val="2000"/>
              <a:buFont typeface="Noto Sans Symbols"/>
              <a:buNone/>
              <a:defRPr sz="2000" b="1" i="0" u="none" strike="noStrike" cap="none">
                <a:solidFill>
                  <a:schemeClr val="accent5"/>
                </a:solidFill>
                <a:latin typeface="Arial"/>
                <a:ea typeface="Arial"/>
                <a:cs typeface="Arial"/>
                <a:sym typeface="Arial"/>
              </a:defRPr>
            </a:lvl1pPr>
            <a:lvl2pPr marL="457200" marR="0" lvl="1" indent="0" algn="l" rtl="0">
              <a:lnSpc>
                <a:spcPct val="100000"/>
              </a:lnSpc>
              <a:spcBef>
                <a:spcPts val="0"/>
              </a:spcBef>
              <a:spcAft>
                <a:spcPts val="600"/>
              </a:spcAft>
              <a:buClr>
                <a:schemeClr val="accent2"/>
              </a:buClr>
              <a:buSzPts val="1800"/>
              <a:buFont typeface="Arimo"/>
              <a:buNone/>
              <a:defRPr sz="20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600"/>
              </a:spcAft>
              <a:buClr>
                <a:schemeClr val="accent6"/>
              </a:buClr>
              <a:buSzPts val="1440"/>
              <a:buFont typeface="Noto Sans Symbols"/>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600"/>
              </a:spcAft>
              <a:buClr>
                <a:schemeClr val="accent5"/>
              </a:buClr>
              <a:buSzPts val="1120"/>
              <a:buFont typeface="Arial"/>
              <a:buNone/>
              <a:defRPr sz="16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600"/>
              </a:spcAft>
              <a:buClr>
                <a:schemeClr val="accent4"/>
              </a:buClr>
              <a:buSzPts val="1280"/>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612" name="Shape 612"/>
          <p:cNvSpPr txBox="1">
            <a:spLocks noGrp="1"/>
          </p:cNvSpPr>
          <p:nvPr>
            <p:ph type="body" idx="2"/>
          </p:nvPr>
        </p:nvSpPr>
        <p:spPr>
          <a:xfrm>
            <a:off x="304800" y="1143000"/>
            <a:ext cx="5644800" cy="5212200"/>
          </a:xfrm>
          <a:prstGeom prst="rect">
            <a:avLst/>
          </a:prstGeom>
          <a:noFill/>
          <a:ln>
            <a:noFill/>
          </a:ln>
        </p:spPr>
        <p:txBody>
          <a:bodyPr wrap="square" lIns="91425" tIns="91425" rIns="91425" bIns="91425" anchor="t" anchorCtr="0"/>
          <a:lstStyle>
            <a:lvl1pPr marL="233362" marR="0" lvl="0" indent="-106362" algn="l" rtl="0">
              <a:lnSpc>
                <a:spcPct val="100000"/>
              </a:lnSpc>
              <a:spcBef>
                <a:spcPts val="1800"/>
              </a:spcBef>
              <a:spcAft>
                <a:spcPts val="600"/>
              </a:spcAft>
              <a:buClr>
                <a:srgbClr val="A5A5AA"/>
              </a:buClr>
              <a:buSzPts val="2000"/>
              <a:buFont typeface="Noto Sans Symbols"/>
              <a:buChar char="•"/>
              <a:defRPr sz="2000" b="0" i="0" u="none" strike="noStrike" cap="none">
                <a:solidFill>
                  <a:schemeClr val="dk1"/>
                </a:solidFill>
                <a:latin typeface="Arial"/>
                <a:ea typeface="Arial"/>
                <a:cs typeface="Arial"/>
                <a:sym typeface="Arial"/>
              </a:defRPr>
            </a:lvl1pPr>
            <a:lvl2pPr marL="515937" marR="0" lvl="1" indent="-184467" algn="l" rtl="0">
              <a:lnSpc>
                <a:spcPct val="100000"/>
              </a:lnSpc>
              <a:spcBef>
                <a:spcPts val="0"/>
              </a:spcBef>
              <a:spcAft>
                <a:spcPts val="600"/>
              </a:spcAft>
              <a:buClr>
                <a:schemeClr val="accent2"/>
              </a:buClr>
              <a:buSzPts val="1620"/>
              <a:buFont typeface="Arimo"/>
              <a:buChar char="4"/>
              <a:defRPr sz="1800" b="0" i="0" u="none" strike="noStrike" cap="none">
                <a:solidFill>
                  <a:schemeClr val="dk1"/>
                </a:solidFill>
                <a:latin typeface="Arial"/>
                <a:ea typeface="Arial"/>
                <a:cs typeface="Arial"/>
                <a:sym typeface="Arial"/>
              </a:defRPr>
            </a:lvl2pPr>
            <a:lvl3pPr marL="798512" marR="0" lvl="2" indent="-135572" algn="l" rtl="0">
              <a:lnSpc>
                <a:spcPct val="100000"/>
              </a:lnSpc>
              <a:spcBef>
                <a:spcPts val="0"/>
              </a:spcBef>
              <a:spcAft>
                <a:spcPts val="600"/>
              </a:spcAft>
              <a:buClr>
                <a:schemeClr val="accent6"/>
              </a:buClr>
              <a:buSzPts val="1440"/>
              <a:buFont typeface="Noto Sans Symbols"/>
              <a:buChar char="▪"/>
              <a:defRPr sz="1800" b="0" i="0" u="none" strike="noStrike" cap="none">
                <a:solidFill>
                  <a:schemeClr val="dk1"/>
                </a:solidFill>
                <a:latin typeface="Arial"/>
                <a:ea typeface="Arial"/>
                <a:cs typeface="Arial"/>
                <a:sym typeface="Arial"/>
              </a:defRPr>
            </a:lvl3pPr>
            <a:lvl4pPr marL="1033462" marR="0" lvl="3" indent="-120332" algn="l" rtl="0">
              <a:lnSpc>
                <a:spcPct val="100000"/>
              </a:lnSpc>
              <a:spcBef>
                <a:spcPts val="0"/>
              </a:spcBef>
              <a:spcAft>
                <a:spcPts val="600"/>
              </a:spcAft>
              <a:buClr>
                <a:schemeClr val="accent5"/>
              </a:buClr>
              <a:buSzPts val="980"/>
              <a:buFont typeface="Arial"/>
              <a:buChar char="•"/>
              <a:defRPr sz="1400" b="0" i="0" u="none" strike="noStrike" cap="none">
                <a:solidFill>
                  <a:schemeClr val="dk1"/>
                </a:solidFill>
                <a:latin typeface="Arial"/>
                <a:ea typeface="Arial"/>
                <a:cs typeface="Arial"/>
                <a:sym typeface="Arial"/>
              </a:defRPr>
            </a:lvl4pPr>
            <a:lvl5pPr marL="1262062" marR="0" lvl="4" indent="-111442" algn="l" rtl="0">
              <a:lnSpc>
                <a:spcPct val="100000"/>
              </a:lnSpc>
              <a:spcBef>
                <a:spcPts val="0"/>
              </a:spcBef>
              <a:spcAft>
                <a:spcPts val="600"/>
              </a:spcAft>
              <a:buClr>
                <a:schemeClr val="accent4"/>
              </a:buClr>
              <a:buSzPts val="1120"/>
              <a:buFont typeface="Arial"/>
              <a:buChar char="-"/>
              <a:defRPr sz="14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613" name="Shape 613"/>
          <p:cNvSpPr txBox="1">
            <a:spLocks noGrp="1"/>
          </p:cNvSpPr>
          <p:nvPr>
            <p:ph type="body" idx="3"/>
          </p:nvPr>
        </p:nvSpPr>
        <p:spPr>
          <a:xfrm>
            <a:off x="6217920" y="822960"/>
            <a:ext cx="5644800" cy="274200"/>
          </a:xfrm>
          <a:prstGeom prst="rect">
            <a:avLst/>
          </a:prstGeom>
          <a:noFill/>
          <a:ln>
            <a:noFill/>
          </a:ln>
        </p:spPr>
        <p:txBody>
          <a:bodyPr wrap="square" lIns="91425" tIns="91425" rIns="91425" bIns="91425" anchor="ctr" anchorCtr="0"/>
          <a:lstStyle>
            <a:lvl1pPr marL="0" marR="0" lvl="0" indent="0" algn="l" rtl="0">
              <a:lnSpc>
                <a:spcPct val="100000"/>
              </a:lnSpc>
              <a:spcBef>
                <a:spcPts val="1800"/>
              </a:spcBef>
              <a:spcAft>
                <a:spcPts val="600"/>
              </a:spcAft>
              <a:buClr>
                <a:srgbClr val="A5A5AA"/>
              </a:buClr>
              <a:buSzPts val="2000"/>
              <a:buFont typeface="Noto Sans Symbols"/>
              <a:buNone/>
              <a:defRPr sz="2000" b="1" i="0" u="none" strike="noStrike" cap="none">
                <a:solidFill>
                  <a:schemeClr val="accent5"/>
                </a:solidFill>
                <a:latin typeface="Arial"/>
                <a:ea typeface="Arial"/>
                <a:cs typeface="Arial"/>
                <a:sym typeface="Arial"/>
              </a:defRPr>
            </a:lvl1pPr>
            <a:lvl2pPr marL="457200" marR="0" lvl="1" indent="0" algn="l" rtl="0">
              <a:lnSpc>
                <a:spcPct val="100000"/>
              </a:lnSpc>
              <a:spcBef>
                <a:spcPts val="0"/>
              </a:spcBef>
              <a:spcAft>
                <a:spcPts val="600"/>
              </a:spcAft>
              <a:buClr>
                <a:schemeClr val="accent2"/>
              </a:buClr>
              <a:buSzPts val="1800"/>
              <a:buFont typeface="Arimo"/>
              <a:buNone/>
              <a:defRPr sz="2000" b="1"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600"/>
              </a:spcAft>
              <a:buClr>
                <a:schemeClr val="accent6"/>
              </a:buClr>
              <a:buSzPts val="1440"/>
              <a:buFont typeface="Noto Sans Symbols"/>
              <a:buNone/>
              <a:defRPr sz="1800" b="1"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600"/>
              </a:spcAft>
              <a:buClr>
                <a:schemeClr val="accent5"/>
              </a:buClr>
              <a:buSzPts val="1120"/>
              <a:buFont typeface="Arial"/>
              <a:buNone/>
              <a:defRPr sz="1600" b="1"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600"/>
              </a:spcAft>
              <a:buClr>
                <a:schemeClr val="accent4"/>
              </a:buClr>
              <a:buSzPts val="1280"/>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614" name="Shape 614"/>
          <p:cNvSpPr txBox="1">
            <a:spLocks noGrp="1"/>
          </p:cNvSpPr>
          <p:nvPr>
            <p:ph type="body" idx="4"/>
          </p:nvPr>
        </p:nvSpPr>
        <p:spPr>
          <a:xfrm>
            <a:off x="6217920" y="1143000"/>
            <a:ext cx="5644800" cy="5212200"/>
          </a:xfrm>
          <a:prstGeom prst="rect">
            <a:avLst/>
          </a:prstGeom>
          <a:noFill/>
          <a:ln>
            <a:noFill/>
          </a:ln>
        </p:spPr>
        <p:txBody>
          <a:bodyPr wrap="square" lIns="91425" tIns="91425" rIns="91425" bIns="91425" anchor="t" anchorCtr="0"/>
          <a:lstStyle>
            <a:lvl1pPr marL="233362" marR="0" lvl="0" indent="-106362" algn="l" rtl="0">
              <a:lnSpc>
                <a:spcPct val="100000"/>
              </a:lnSpc>
              <a:spcBef>
                <a:spcPts val="1800"/>
              </a:spcBef>
              <a:spcAft>
                <a:spcPts val="600"/>
              </a:spcAft>
              <a:buClr>
                <a:srgbClr val="A5A5AA"/>
              </a:buClr>
              <a:buSzPts val="2000"/>
              <a:buFont typeface="Noto Sans Symbols"/>
              <a:buChar char="•"/>
              <a:defRPr sz="2000" b="0" i="0" u="none" strike="noStrike" cap="none">
                <a:solidFill>
                  <a:schemeClr val="dk1"/>
                </a:solidFill>
                <a:latin typeface="Arial"/>
                <a:ea typeface="Arial"/>
                <a:cs typeface="Arial"/>
                <a:sym typeface="Arial"/>
              </a:defRPr>
            </a:lvl1pPr>
            <a:lvl2pPr marL="515937" marR="0" lvl="1" indent="-184467" algn="l" rtl="0">
              <a:lnSpc>
                <a:spcPct val="100000"/>
              </a:lnSpc>
              <a:spcBef>
                <a:spcPts val="0"/>
              </a:spcBef>
              <a:spcAft>
                <a:spcPts val="600"/>
              </a:spcAft>
              <a:buClr>
                <a:schemeClr val="accent2"/>
              </a:buClr>
              <a:buSzPts val="1620"/>
              <a:buFont typeface="Arimo"/>
              <a:buChar char="4"/>
              <a:defRPr sz="1800" b="0" i="0" u="none" strike="noStrike" cap="none">
                <a:solidFill>
                  <a:schemeClr val="dk1"/>
                </a:solidFill>
                <a:latin typeface="Arial"/>
                <a:ea typeface="Arial"/>
                <a:cs typeface="Arial"/>
                <a:sym typeface="Arial"/>
              </a:defRPr>
            </a:lvl2pPr>
            <a:lvl3pPr marL="798512" marR="0" lvl="2" indent="-135572" algn="l" rtl="0">
              <a:lnSpc>
                <a:spcPct val="100000"/>
              </a:lnSpc>
              <a:spcBef>
                <a:spcPts val="0"/>
              </a:spcBef>
              <a:spcAft>
                <a:spcPts val="600"/>
              </a:spcAft>
              <a:buClr>
                <a:schemeClr val="accent6"/>
              </a:buClr>
              <a:buSzPts val="1440"/>
              <a:buFont typeface="Noto Sans Symbols"/>
              <a:buChar char="▪"/>
              <a:defRPr sz="1800" b="0" i="0" u="none" strike="noStrike" cap="none">
                <a:solidFill>
                  <a:schemeClr val="dk1"/>
                </a:solidFill>
                <a:latin typeface="Arial"/>
                <a:ea typeface="Arial"/>
                <a:cs typeface="Arial"/>
                <a:sym typeface="Arial"/>
              </a:defRPr>
            </a:lvl3pPr>
            <a:lvl4pPr marL="1033462" marR="0" lvl="3" indent="-120332" algn="l" rtl="0">
              <a:lnSpc>
                <a:spcPct val="100000"/>
              </a:lnSpc>
              <a:spcBef>
                <a:spcPts val="0"/>
              </a:spcBef>
              <a:spcAft>
                <a:spcPts val="600"/>
              </a:spcAft>
              <a:buClr>
                <a:schemeClr val="accent5"/>
              </a:buClr>
              <a:buSzPts val="980"/>
              <a:buFont typeface="Arial"/>
              <a:buChar char="•"/>
              <a:defRPr sz="1400" b="0" i="0" u="none" strike="noStrike" cap="none">
                <a:solidFill>
                  <a:schemeClr val="dk1"/>
                </a:solidFill>
                <a:latin typeface="Arial"/>
                <a:ea typeface="Arial"/>
                <a:cs typeface="Arial"/>
                <a:sym typeface="Arial"/>
              </a:defRPr>
            </a:lvl4pPr>
            <a:lvl5pPr marL="1262062" marR="0" lvl="4" indent="-111442" algn="l" rtl="0">
              <a:lnSpc>
                <a:spcPct val="100000"/>
              </a:lnSpc>
              <a:spcBef>
                <a:spcPts val="0"/>
              </a:spcBef>
              <a:spcAft>
                <a:spcPts val="600"/>
              </a:spcAft>
              <a:buClr>
                <a:schemeClr val="accent4"/>
              </a:buClr>
              <a:buSzPts val="1120"/>
              <a:buFont typeface="Arial"/>
              <a:buChar char="-"/>
              <a:defRPr sz="14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615" name="Shape 615"/>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616" name="Shape 616"/>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617" name="Shape 617"/>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Title and 4 Content">
    <p:spTree>
      <p:nvGrpSpPr>
        <p:cNvPr id="1" name="Shape 618"/>
        <p:cNvGrpSpPr/>
        <p:nvPr/>
      </p:nvGrpSpPr>
      <p:grpSpPr>
        <a:xfrm>
          <a:off x="0" y="0"/>
          <a:ext cx="0" cy="0"/>
          <a:chOff x="0" y="0"/>
          <a:chExt cx="0" cy="0"/>
        </a:xfrm>
      </p:grpSpPr>
      <p:sp>
        <p:nvSpPr>
          <p:cNvPr id="619" name="Shape 619"/>
          <p:cNvSpPr txBox="1">
            <a:spLocks noGrp="1"/>
          </p:cNvSpPr>
          <p:nvPr>
            <p:ph type="body" idx="1"/>
          </p:nvPr>
        </p:nvSpPr>
        <p:spPr>
          <a:xfrm>
            <a:off x="304800" y="685800"/>
            <a:ext cx="5681400" cy="2743200"/>
          </a:xfrm>
          <a:prstGeom prst="rect">
            <a:avLst/>
          </a:prstGeom>
          <a:noFill/>
          <a:ln>
            <a:noFill/>
          </a:ln>
        </p:spPr>
        <p:txBody>
          <a:bodyPr wrap="square" lIns="91425" tIns="91425" rIns="91425" bIns="91425" anchor="t" anchorCtr="0"/>
          <a:lstStyle>
            <a:lvl1pPr marL="233362" marR="0" lvl="0" indent="-106362" algn="l" rtl="0">
              <a:lnSpc>
                <a:spcPct val="100000"/>
              </a:lnSpc>
              <a:spcBef>
                <a:spcPts val="1800"/>
              </a:spcBef>
              <a:spcAft>
                <a:spcPts val="600"/>
              </a:spcAft>
              <a:buClr>
                <a:srgbClr val="A5A5AA"/>
              </a:buClr>
              <a:buSzPts val="2000"/>
              <a:buFont typeface="Noto Sans Symbols"/>
              <a:buChar char="•"/>
              <a:defRPr sz="2000" b="0" i="0" u="none" strike="noStrike" cap="none">
                <a:solidFill>
                  <a:schemeClr val="dk1"/>
                </a:solidFill>
                <a:latin typeface="Arial"/>
                <a:ea typeface="Arial"/>
                <a:cs typeface="Arial"/>
                <a:sym typeface="Arial"/>
              </a:defRPr>
            </a:lvl1pPr>
            <a:lvl2pPr marL="515937" marR="0" lvl="1" indent="-184467" algn="l" rtl="0">
              <a:lnSpc>
                <a:spcPct val="100000"/>
              </a:lnSpc>
              <a:spcBef>
                <a:spcPts val="0"/>
              </a:spcBef>
              <a:spcAft>
                <a:spcPts val="600"/>
              </a:spcAft>
              <a:buClr>
                <a:schemeClr val="accent2"/>
              </a:buClr>
              <a:buSzPts val="1620"/>
              <a:buFont typeface="Arimo"/>
              <a:buChar char="4"/>
              <a:defRPr sz="1800" b="0" i="0" u="none" strike="noStrike" cap="none">
                <a:solidFill>
                  <a:schemeClr val="dk1"/>
                </a:solidFill>
                <a:latin typeface="Arial"/>
                <a:ea typeface="Arial"/>
                <a:cs typeface="Arial"/>
                <a:sym typeface="Arial"/>
              </a:defRPr>
            </a:lvl2pPr>
            <a:lvl3pPr marL="798512" marR="0" lvl="2" indent="-135572" algn="l" rtl="0">
              <a:lnSpc>
                <a:spcPct val="100000"/>
              </a:lnSpc>
              <a:spcBef>
                <a:spcPts val="0"/>
              </a:spcBef>
              <a:spcAft>
                <a:spcPts val="600"/>
              </a:spcAft>
              <a:buClr>
                <a:schemeClr val="accent6"/>
              </a:buClr>
              <a:buSzPts val="1440"/>
              <a:buFont typeface="Noto Sans Symbols"/>
              <a:buChar char="▪"/>
              <a:defRPr sz="1800" b="0" i="0" u="none" strike="noStrike" cap="none">
                <a:solidFill>
                  <a:schemeClr val="dk1"/>
                </a:solidFill>
                <a:latin typeface="Arial"/>
                <a:ea typeface="Arial"/>
                <a:cs typeface="Arial"/>
                <a:sym typeface="Arial"/>
              </a:defRPr>
            </a:lvl3pPr>
            <a:lvl4pPr marL="1033462" marR="0" lvl="3" indent="-120332" algn="l" rtl="0">
              <a:lnSpc>
                <a:spcPct val="100000"/>
              </a:lnSpc>
              <a:spcBef>
                <a:spcPts val="0"/>
              </a:spcBef>
              <a:spcAft>
                <a:spcPts val="600"/>
              </a:spcAft>
              <a:buClr>
                <a:schemeClr val="accent5"/>
              </a:buClr>
              <a:buSzPts val="980"/>
              <a:buFont typeface="Arial"/>
              <a:buChar char="•"/>
              <a:defRPr sz="1400" b="0" i="0" u="none" strike="noStrike" cap="none">
                <a:solidFill>
                  <a:schemeClr val="dk1"/>
                </a:solidFill>
                <a:latin typeface="Arial"/>
                <a:ea typeface="Arial"/>
                <a:cs typeface="Arial"/>
                <a:sym typeface="Arial"/>
              </a:defRPr>
            </a:lvl4pPr>
            <a:lvl5pPr marL="1262062" marR="0" lvl="4" indent="-111442" algn="l" rtl="0">
              <a:lnSpc>
                <a:spcPct val="100000"/>
              </a:lnSpc>
              <a:spcBef>
                <a:spcPts val="0"/>
              </a:spcBef>
              <a:spcAft>
                <a:spcPts val="600"/>
              </a:spcAft>
              <a:buClr>
                <a:schemeClr val="accent4"/>
              </a:buClr>
              <a:buSzPts val="1120"/>
              <a:buFont typeface="Arial"/>
              <a:buChar char="-"/>
              <a:defRPr sz="14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620" name="Shape 620"/>
          <p:cNvSpPr txBox="1">
            <a:spLocks noGrp="1"/>
          </p:cNvSpPr>
          <p:nvPr>
            <p:ph type="body" idx="2"/>
          </p:nvPr>
        </p:nvSpPr>
        <p:spPr>
          <a:xfrm>
            <a:off x="6205728" y="685800"/>
            <a:ext cx="5681400" cy="2743200"/>
          </a:xfrm>
          <a:prstGeom prst="rect">
            <a:avLst/>
          </a:prstGeom>
          <a:noFill/>
          <a:ln>
            <a:noFill/>
          </a:ln>
        </p:spPr>
        <p:txBody>
          <a:bodyPr wrap="square" lIns="91425" tIns="91425" rIns="91425" bIns="91425" anchor="t" anchorCtr="0"/>
          <a:lstStyle>
            <a:lvl1pPr marL="233362" marR="0" lvl="0" indent="-106362" algn="l" rtl="0">
              <a:lnSpc>
                <a:spcPct val="100000"/>
              </a:lnSpc>
              <a:spcBef>
                <a:spcPts val="1800"/>
              </a:spcBef>
              <a:spcAft>
                <a:spcPts val="600"/>
              </a:spcAft>
              <a:buClr>
                <a:srgbClr val="A5A5AA"/>
              </a:buClr>
              <a:buSzPts val="2000"/>
              <a:buFont typeface="Noto Sans Symbols"/>
              <a:buChar char="•"/>
              <a:defRPr sz="2000" b="0" i="0" u="none" strike="noStrike" cap="none">
                <a:solidFill>
                  <a:schemeClr val="dk1"/>
                </a:solidFill>
                <a:latin typeface="Arial"/>
                <a:ea typeface="Arial"/>
                <a:cs typeface="Arial"/>
                <a:sym typeface="Arial"/>
              </a:defRPr>
            </a:lvl1pPr>
            <a:lvl2pPr marL="515937" marR="0" lvl="1" indent="-184467" algn="l" rtl="0">
              <a:lnSpc>
                <a:spcPct val="100000"/>
              </a:lnSpc>
              <a:spcBef>
                <a:spcPts val="0"/>
              </a:spcBef>
              <a:spcAft>
                <a:spcPts val="600"/>
              </a:spcAft>
              <a:buClr>
                <a:schemeClr val="accent2"/>
              </a:buClr>
              <a:buSzPts val="1620"/>
              <a:buFont typeface="Arimo"/>
              <a:buChar char="4"/>
              <a:defRPr sz="1800" b="0" i="0" u="none" strike="noStrike" cap="none">
                <a:solidFill>
                  <a:schemeClr val="dk1"/>
                </a:solidFill>
                <a:latin typeface="Arial"/>
                <a:ea typeface="Arial"/>
                <a:cs typeface="Arial"/>
                <a:sym typeface="Arial"/>
              </a:defRPr>
            </a:lvl2pPr>
            <a:lvl3pPr marL="798512" marR="0" lvl="2" indent="-135572" algn="l" rtl="0">
              <a:lnSpc>
                <a:spcPct val="100000"/>
              </a:lnSpc>
              <a:spcBef>
                <a:spcPts val="0"/>
              </a:spcBef>
              <a:spcAft>
                <a:spcPts val="600"/>
              </a:spcAft>
              <a:buClr>
                <a:schemeClr val="accent6"/>
              </a:buClr>
              <a:buSzPts val="1440"/>
              <a:buFont typeface="Noto Sans Symbols"/>
              <a:buChar char="▪"/>
              <a:defRPr sz="1800" b="0" i="0" u="none" strike="noStrike" cap="none">
                <a:solidFill>
                  <a:schemeClr val="dk1"/>
                </a:solidFill>
                <a:latin typeface="Arial"/>
                <a:ea typeface="Arial"/>
                <a:cs typeface="Arial"/>
                <a:sym typeface="Arial"/>
              </a:defRPr>
            </a:lvl3pPr>
            <a:lvl4pPr marL="1033462" marR="0" lvl="3" indent="-120332" algn="l" rtl="0">
              <a:lnSpc>
                <a:spcPct val="100000"/>
              </a:lnSpc>
              <a:spcBef>
                <a:spcPts val="0"/>
              </a:spcBef>
              <a:spcAft>
                <a:spcPts val="600"/>
              </a:spcAft>
              <a:buClr>
                <a:schemeClr val="accent5"/>
              </a:buClr>
              <a:buSzPts val="980"/>
              <a:buFont typeface="Arial"/>
              <a:buChar char="•"/>
              <a:defRPr sz="1400" b="0" i="0" u="none" strike="noStrike" cap="none">
                <a:solidFill>
                  <a:schemeClr val="dk1"/>
                </a:solidFill>
                <a:latin typeface="Arial"/>
                <a:ea typeface="Arial"/>
                <a:cs typeface="Arial"/>
                <a:sym typeface="Arial"/>
              </a:defRPr>
            </a:lvl4pPr>
            <a:lvl5pPr marL="1262062" marR="0" lvl="4" indent="-111442" algn="l" rtl="0">
              <a:lnSpc>
                <a:spcPct val="100000"/>
              </a:lnSpc>
              <a:spcBef>
                <a:spcPts val="0"/>
              </a:spcBef>
              <a:spcAft>
                <a:spcPts val="600"/>
              </a:spcAft>
              <a:buClr>
                <a:schemeClr val="accent4"/>
              </a:buClr>
              <a:buSzPts val="1120"/>
              <a:buFont typeface="Arial"/>
              <a:buChar char="-"/>
              <a:defRPr sz="14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621" name="Shape 621"/>
          <p:cNvSpPr txBox="1">
            <a:spLocks noGrp="1"/>
          </p:cNvSpPr>
          <p:nvPr>
            <p:ph type="body" idx="3"/>
          </p:nvPr>
        </p:nvSpPr>
        <p:spPr>
          <a:xfrm>
            <a:off x="304800" y="3657600"/>
            <a:ext cx="5681400" cy="2743200"/>
          </a:xfrm>
          <a:prstGeom prst="rect">
            <a:avLst/>
          </a:prstGeom>
          <a:noFill/>
          <a:ln>
            <a:noFill/>
          </a:ln>
        </p:spPr>
        <p:txBody>
          <a:bodyPr wrap="square" lIns="91425" tIns="91425" rIns="91425" bIns="91425" anchor="t" anchorCtr="0"/>
          <a:lstStyle>
            <a:lvl1pPr marL="233362" marR="0" lvl="0" indent="-106362" algn="l" rtl="0">
              <a:lnSpc>
                <a:spcPct val="100000"/>
              </a:lnSpc>
              <a:spcBef>
                <a:spcPts val="1800"/>
              </a:spcBef>
              <a:spcAft>
                <a:spcPts val="600"/>
              </a:spcAft>
              <a:buClr>
                <a:srgbClr val="A5A5AA"/>
              </a:buClr>
              <a:buSzPts val="2000"/>
              <a:buFont typeface="Noto Sans Symbols"/>
              <a:buChar char="•"/>
              <a:defRPr sz="2000" b="0" i="0" u="none" strike="noStrike" cap="none">
                <a:solidFill>
                  <a:schemeClr val="dk1"/>
                </a:solidFill>
                <a:latin typeface="Arial"/>
                <a:ea typeface="Arial"/>
                <a:cs typeface="Arial"/>
                <a:sym typeface="Arial"/>
              </a:defRPr>
            </a:lvl1pPr>
            <a:lvl2pPr marL="515937" marR="0" lvl="1" indent="-184467" algn="l" rtl="0">
              <a:lnSpc>
                <a:spcPct val="100000"/>
              </a:lnSpc>
              <a:spcBef>
                <a:spcPts val="0"/>
              </a:spcBef>
              <a:spcAft>
                <a:spcPts val="600"/>
              </a:spcAft>
              <a:buClr>
                <a:schemeClr val="accent2"/>
              </a:buClr>
              <a:buSzPts val="1620"/>
              <a:buFont typeface="Arimo"/>
              <a:buChar char="4"/>
              <a:defRPr sz="1800" b="0" i="0" u="none" strike="noStrike" cap="none">
                <a:solidFill>
                  <a:schemeClr val="dk1"/>
                </a:solidFill>
                <a:latin typeface="Arial"/>
                <a:ea typeface="Arial"/>
                <a:cs typeface="Arial"/>
                <a:sym typeface="Arial"/>
              </a:defRPr>
            </a:lvl2pPr>
            <a:lvl3pPr marL="798512" marR="0" lvl="2" indent="-135572" algn="l" rtl="0">
              <a:lnSpc>
                <a:spcPct val="100000"/>
              </a:lnSpc>
              <a:spcBef>
                <a:spcPts val="0"/>
              </a:spcBef>
              <a:spcAft>
                <a:spcPts val="600"/>
              </a:spcAft>
              <a:buClr>
                <a:schemeClr val="accent6"/>
              </a:buClr>
              <a:buSzPts val="1440"/>
              <a:buFont typeface="Noto Sans Symbols"/>
              <a:buChar char="▪"/>
              <a:defRPr sz="1800" b="0" i="0" u="none" strike="noStrike" cap="none">
                <a:solidFill>
                  <a:schemeClr val="dk1"/>
                </a:solidFill>
                <a:latin typeface="Arial"/>
                <a:ea typeface="Arial"/>
                <a:cs typeface="Arial"/>
                <a:sym typeface="Arial"/>
              </a:defRPr>
            </a:lvl3pPr>
            <a:lvl4pPr marL="1033462" marR="0" lvl="3" indent="-120332" algn="l" rtl="0">
              <a:lnSpc>
                <a:spcPct val="100000"/>
              </a:lnSpc>
              <a:spcBef>
                <a:spcPts val="0"/>
              </a:spcBef>
              <a:spcAft>
                <a:spcPts val="600"/>
              </a:spcAft>
              <a:buClr>
                <a:schemeClr val="accent5"/>
              </a:buClr>
              <a:buSzPts val="980"/>
              <a:buFont typeface="Arial"/>
              <a:buChar char="•"/>
              <a:defRPr sz="1400" b="0" i="0" u="none" strike="noStrike" cap="none">
                <a:solidFill>
                  <a:schemeClr val="dk1"/>
                </a:solidFill>
                <a:latin typeface="Arial"/>
                <a:ea typeface="Arial"/>
                <a:cs typeface="Arial"/>
                <a:sym typeface="Arial"/>
              </a:defRPr>
            </a:lvl4pPr>
            <a:lvl5pPr marL="1262062" marR="0" lvl="4" indent="-111442" algn="l" rtl="0">
              <a:lnSpc>
                <a:spcPct val="100000"/>
              </a:lnSpc>
              <a:spcBef>
                <a:spcPts val="0"/>
              </a:spcBef>
              <a:spcAft>
                <a:spcPts val="600"/>
              </a:spcAft>
              <a:buClr>
                <a:schemeClr val="accent4"/>
              </a:buClr>
              <a:buSzPts val="1120"/>
              <a:buFont typeface="Arial"/>
              <a:buChar char="-"/>
              <a:defRPr sz="14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622" name="Shape 622"/>
          <p:cNvSpPr txBox="1">
            <a:spLocks noGrp="1"/>
          </p:cNvSpPr>
          <p:nvPr>
            <p:ph type="body" idx="4"/>
          </p:nvPr>
        </p:nvSpPr>
        <p:spPr>
          <a:xfrm>
            <a:off x="6205728" y="3657600"/>
            <a:ext cx="5681400" cy="2743200"/>
          </a:xfrm>
          <a:prstGeom prst="rect">
            <a:avLst/>
          </a:prstGeom>
          <a:noFill/>
          <a:ln>
            <a:noFill/>
          </a:ln>
        </p:spPr>
        <p:txBody>
          <a:bodyPr wrap="square" lIns="91425" tIns="91425" rIns="91425" bIns="91425" anchor="t" anchorCtr="0"/>
          <a:lstStyle>
            <a:lvl1pPr marL="233362" marR="0" lvl="0" indent="-106362" algn="l" rtl="0">
              <a:lnSpc>
                <a:spcPct val="100000"/>
              </a:lnSpc>
              <a:spcBef>
                <a:spcPts val="1800"/>
              </a:spcBef>
              <a:spcAft>
                <a:spcPts val="600"/>
              </a:spcAft>
              <a:buClr>
                <a:srgbClr val="A5A5AA"/>
              </a:buClr>
              <a:buSzPts val="2000"/>
              <a:buFont typeface="Noto Sans Symbols"/>
              <a:buChar char="•"/>
              <a:defRPr sz="2000" b="0" i="0" u="none" strike="noStrike" cap="none">
                <a:solidFill>
                  <a:schemeClr val="dk1"/>
                </a:solidFill>
                <a:latin typeface="Arial"/>
                <a:ea typeface="Arial"/>
                <a:cs typeface="Arial"/>
                <a:sym typeface="Arial"/>
              </a:defRPr>
            </a:lvl1pPr>
            <a:lvl2pPr marL="515937" marR="0" lvl="1" indent="-184467" algn="l" rtl="0">
              <a:lnSpc>
                <a:spcPct val="100000"/>
              </a:lnSpc>
              <a:spcBef>
                <a:spcPts val="0"/>
              </a:spcBef>
              <a:spcAft>
                <a:spcPts val="600"/>
              </a:spcAft>
              <a:buClr>
                <a:schemeClr val="accent2"/>
              </a:buClr>
              <a:buSzPts val="1620"/>
              <a:buFont typeface="Arimo"/>
              <a:buChar char="4"/>
              <a:defRPr sz="1800" b="0" i="0" u="none" strike="noStrike" cap="none">
                <a:solidFill>
                  <a:schemeClr val="dk1"/>
                </a:solidFill>
                <a:latin typeface="Arial"/>
                <a:ea typeface="Arial"/>
                <a:cs typeface="Arial"/>
                <a:sym typeface="Arial"/>
              </a:defRPr>
            </a:lvl2pPr>
            <a:lvl3pPr marL="798512" marR="0" lvl="2" indent="-135572" algn="l" rtl="0">
              <a:lnSpc>
                <a:spcPct val="100000"/>
              </a:lnSpc>
              <a:spcBef>
                <a:spcPts val="0"/>
              </a:spcBef>
              <a:spcAft>
                <a:spcPts val="600"/>
              </a:spcAft>
              <a:buClr>
                <a:schemeClr val="accent6"/>
              </a:buClr>
              <a:buSzPts val="1440"/>
              <a:buFont typeface="Noto Sans Symbols"/>
              <a:buChar char="▪"/>
              <a:defRPr sz="1800" b="0" i="0" u="none" strike="noStrike" cap="none">
                <a:solidFill>
                  <a:schemeClr val="dk1"/>
                </a:solidFill>
                <a:latin typeface="Arial"/>
                <a:ea typeface="Arial"/>
                <a:cs typeface="Arial"/>
                <a:sym typeface="Arial"/>
              </a:defRPr>
            </a:lvl3pPr>
            <a:lvl4pPr marL="1033462" marR="0" lvl="3" indent="-120332" algn="l" rtl="0">
              <a:lnSpc>
                <a:spcPct val="100000"/>
              </a:lnSpc>
              <a:spcBef>
                <a:spcPts val="0"/>
              </a:spcBef>
              <a:spcAft>
                <a:spcPts val="600"/>
              </a:spcAft>
              <a:buClr>
                <a:schemeClr val="accent5"/>
              </a:buClr>
              <a:buSzPts val="980"/>
              <a:buFont typeface="Arial"/>
              <a:buChar char="•"/>
              <a:defRPr sz="1400" b="0" i="0" u="none" strike="noStrike" cap="none">
                <a:solidFill>
                  <a:schemeClr val="dk1"/>
                </a:solidFill>
                <a:latin typeface="Arial"/>
                <a:ea typeface="Arial"/>
                <a:cs typeface="Arial"/>
                <a:sym typeface="Arial"/>
              </a:defRPr>
            </a:lvl4pPr>
            <a:lvl5pPr marL="1262062" marR="0" lvl="4" indent="-111442" algn="l" rtl="0">
              <a:lnSpc>
                <a:spcPct val="100000"/>
              </a:lnSpc>
              <a:spcBef>
                <a:spcPts val="0"/>
              </a:spcBef>
              <a:spcAft>
                <a:spcPts val="600"/>
              </a:spcAft>
              <a:buClr>
                <a:schemeClr val="accent4"/>
              </a:buClr>
              <a:buSzPts val="1120"/>
              <a:buFont typeface="Arial"/>
              <a:buChar char="-"/>
              <a:defRPr sz="14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623" name="Shape 623"/>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624" name="Shape 624"/>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625" name="Shape 625"/>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26"/>
        <p:cNvGrpSpPr/>
        <p:nvPr/>
      </p:nvGrpSpPr>
      <p:grpSpPr>
        <a:xfrm>
          <a:off x="0" y="0"/>
          <a:ext cx="0" cy="0"/>
          <a:chOff x="0" y="0"/>
          <a:chExt cx="0" cy="0"/>
        </a:xfrm>
      </p:grpSpPr>
      <p:sp>
        <p:nvSpPr>
          <p:cNvPr id="627" name="Shape 627"/>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628" name="Shape 628"/>
          <p:cNvSpPr txBox="1">
            <a:spLocks noGrp="1"/>
          </p:cNvSpPr>
          <p:nvPr>
            <p:ph type="body" idx="1"/>
          </p:nvPr>
        </p:nvSpPr>
        <p:spPr>
          <a:xfrm rot="5400000">
            <a:off x="3352800" y="-2225040"/>
            <a:ext cx="5486400" cy="11582400"/>
          </a:xfrm>
          <a:prstGeom prst="rect">
            <a:avLst/>
          </a:prstGeom>
          <a:noFill/>
          <a:ln>
            <a:noFill/>
          </a:ln>
        </p:spPr>
        <p:txBody>
          <a:bodyPr wrap="square" lIns="91425" tIns="91425" rIns="91425" bIns="91425" anchor="t" anchorCtr="0"/>
          <a:lstStyle>
            <a:lvl1pPr marL="233362" marR="0" lvl="0" indent="-80962" algn="l" rtl="0">
              <a:lnSpc>
                <a:spcPct val="100000"/>
              </a:lnSpc>
              <a:spcBef>
                <a:spcPts val="1800"/>
              </a:spcBef>
              <a:spcAft>
                <a:spcPts val="600"/>
              </a:spcAft>
              <a:buClr>
                <a:srgbClr val="A5A5AA"/>
              </a:buClr>
              <a:buSzPts val="2400"/>
              <a:buFont typeface="Noto Sans Symbols"/>
              <a:buChar char="•"/>
              <a:defRPr sz="2400" b="0" i="0" u="none" strike="noStrike" cap="none">
                <a:solidFill>
                  <a:schemeClr val="dk1"/>
                </a:solidFill>
                <a:latin typeface="Arial"/>
                <a:ea typeface="Arial"/>
                <a:cs typeface="Arial"/>
                <a:sym typeface="Arial"/>
              </a:defRPr>
            </a:lvl1pPr>
            <a:lvl2pPr marL="515937"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2"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2" marR="0" lvl="3" indent="-111442"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2"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629" name="Shape 629"/>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630" name="Shape 630"/>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31"/>
        <p:cNvGrpSpPr/>
        <p:nvPr/>
      </p:nvGrpSpPr>
      <p:grpSpPr>
        <a:xfrm>
          <a:off x="0" y="0"/>
          <a:ext cx="0" cy="0"/>
          <a:chOff x="0" y="0"/>
          <a:chExt cx="0" cy="0"/>
        </a:xfrm>
      </p:grpSpPr>
      <p:sp>
        <p:nvSpPr>
          <p:cNvPr id="632" name="Shape 632"/>
          <p:cNvSpPr txBox="1">
            <a:spLocks noGrp="1"/>
          </p:cNvSpPr>
          <p:nvPr>
            <p:ph type="title"/>
          </p:nvPr>
        </p:nvSpPr>
        <p:spPr>
          <a:xfrm rot="5400000">
            <a:off x="8366700" y="2834700"/>
            <a:ext cx="6126600" cy="9144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28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633" name="Shape 633"/>
          <p:cNvSpPr txBox="1">
            <a:spLocks noGrp="1"/>
          </p:cNvSpPr>
          <p:nvPr>
            <p:ph type="body" idx="1"/>
          </p:nvPr>
        </p:nvSpPr>
        <p:spPr>
          <a:xfrm rot="5400000">
            <a:off x="2423100" y="-1889700"/>
            <a:ext cx="6126600" cy="10363200"/>
          </a:xfrm>
          <a:prstGeom prst="rect">
            <a:avLst/>
          </a:prstGeom>
          <a:noFill/>
          <a:ln>
            <a:noFill/>
          </a:ln>
        </p:spPr>
        <p:txBody>
          <a:bodyPr wrap="square" lIns="91425" tIns="91425" rIns="91425" bIns="91425" anchor="t" anchorCtr="0"/>
          <a:lstStyle>
            <a:lvl1pPr marL="233362" marR="0" lvl="0" indent="-80962" algn="l" rtl="0">
              <a:lnSpc>
                <a:spcPct val="100000"/>
              </a:lnSpc>
              <a:spcBef>
                <a:spcPts val="1800"/>
              </a:spcBef>
              <a:spcAft>
                <a:spcPts val="600"/>
              </a:spcAft>
              <a:buClr>
                <a:srgbClr val="A5A5AA"/>
              </a:buClr>
              <a:buSzPts val="2400"/>
              <a:buFont typeface="Noto Sans Symbols"/>
              <a:buChar char="•"/>
              <a:defRPr sz="2400" b="0" i="0" u="none" strike="noStrike" cap="none">
                <a:solidFill>
                  <a:schemeClr val="dk1"/>
                </a:solidFill>
                <a:latin typeface="Arial"/>
                <a:ea typeface="Arial"/>
                <a:cs typeface="Arial"/>
                <a:sym typeface="Arial"/>
              </a:defRPr>
            </a:lvl1pPr>
            <a:lvl2pPr marL="515937"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2"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2" marR="0" lvl="3" indent="-111442"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2"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634" name="Shape 634"/>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635" name="Shape 635"/>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ontent w Illustr">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304800" y="822960"/>
            <a:ext cx="6400800" cy="5486400"/>
          </a:xfrm>
          <a:prstGeom prst="rect">
            <a:avLst/>
          </a:prstGeom>
          <a:noFill/>
          <a:ln>
            <a:noFill/>
          </a:ln>
        </p:spPr>
        <p:txBody>
          <a:bodyPr wrap="square" lIns="91425" tIns="91425" rIns="91425" bIns="91425" anchor="t" anchorCtr="0"/>
          <a:lstStyle>
            <a:lvl1pPr marL="233363" marR="0" lvl="0" indent="-80963" algn="l" rtl="0">
              <a:lnSpc>
                <a:spcPct val="100000"/>
              </a:lnSpc>
              <a:spcBef>
                <a:spcPts val="1800"/>
              </a:spcBef>
              <a:spcAft>
                <a:spcPts val="600"/>
              </a:spcAft>
              <a:buClr>
                <a:srgbClr val="A5A5AA"/>
              </a:buClr>
              <a:buSzPts val="2400"/>
              <a:buFont typeface="Noto Sans Symbols"/>
              <a:buChar char="•"/>
              <a:defRPr sz="2400" b="0" i="0" u="none" strike="noStrike" cap="none">
                <a:solidFill>
                  <a:schemeClr val="dk1"/>
                </a:solidFill>
                <a:latin typeface="Arial"/>
                <a:ea typeface="Arial"/>
                <a:cs typeface="Arial"/>
                <a:sym typeface="Arial"/>
              </a:defRPr>
            </a:lvl1pPr>
            <a:lvl2pPr marL="515938"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3"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3" marR="0" lvl="3" indent="-111443"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3"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sp>
        <p:nvSpPr>
          <p:cNvPr id="75" name="Shape 75"/>
          <p:cNvSpPr>
            <a:spLocks noGrp="1"/>
          </p:cNvSpPr>
          <p:nvPr>
            <p:ph type="pic" idx="2"/>
          </p:nvPr>
        </p:nvSpPr>
        <p:spPr>
          <a:xfrm>
            <a:off x="7010400" y="822960"/>
            <a:ext cx="4876800" cy="5486400"/>
          </a:xfrm>
          <a:prstGeom prst="rect">
            <a:avLst/>
          </a:prstGeom>
          <a:noFill/>
          <a:ln>
            <a:noFill/>
          </a:ln>
        </p:spPr>
        <p:txBody>
          <a:bodyPr wrap="square" lIns="91425" tIns="91425" rIns="91425" bIns="91425" anchor="t" anchorCtr="0"/>
          <a:lstStyle>
            <a:lvl1pPr marL="0" marR="0" lvl="0" indent="0" algn="l" rtl="0">
              <a:lnSpc>
                <a:spcPct val="100000"/>
              </a:lnSpc>
              <a:spcBef>
                <a:spcPts val="1800"/>
              </a:spcBef>
              <a:spcAft>
                <a:spcPts val="600"/>
              </a:spcAft>
              <a:buClr>
                <a:srgbClr val="A5A5AA"/>
              </a:buClr>
              <a:buSzPts val="1400"/>
              <a:buFont typeface="Noto Sans Symbols"/>
              <a:buNone/>
              <a:defRPr sz="2400" b="0" i="0" u="none" strike="noStrike" cap="none">
                <a:solidFill>
                  <a:schemeClr val="dk1"/>
                </a:solidFill>
                <a:latin typeface="Arial"/>
                <a:ea typeface="Arial"/>
                <a:cs typeface="Arial"/>
                <a:sym typeface="Arial"/>
              </a:defRPr>
            </a:lvl1pPr>
            <a:lvl2pPr marL="515938"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3"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3" marR="0" lvl="3" indent="-111443"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3"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048000" y="6565392"/>
            <a:ext cx="6096000" cy="13716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10668000" y="6565392"/>
            <a:ext cx="1219200" cy="13716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a:t>
            </a:fld>
            <a:endParaRPr lang="en-US" sz="800">
              <a:solidFill>
                <a:schemeClr val="dk2"/>
              </a:solidFill>
              <a:latin typeface="Arial"/>
              <a:ea typeface="Arial"/>
              <a:cs typeface="Arial"/>
              <a:sym typeface="Arial"/>
            </a:endParaRP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1.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image" Target="../media/image1.png"/><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image" Target="../media/image1.png"/><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theme" Target="../theme/theme4.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body" idx="1"/>
          </p:nvPr>
        </p:nvSpPr>
        <p:spPr>
          <a:xfrm>
            <a:off x="304800" y="822960"/>
            <a:ext cx="11582400" cy="5486400"/>
          </a:xfrm>
          <a:prstGeom prst="rect">
            <a:avLst/>
          </a:prstGeom>
          <a:noFill/>
          <a:ln>
            <a:noFill/>
          </a:ln>
        </p:spPr>
        <p:txBody>
          <a:bodyPr wrap="square" lIns="91425" tIns="91425" rIns="91425" bIns="91425" anchor="t" anchorCtr="0"/>
          <a:lstStyle>
            <a:lvl1pPr marL="233363" marR="0" lvl="0" indent="-80963" algn="l" rtl="0">
              <a:lnSpc>
                <a:spcPct val="100000"/>
              </a:lnSpc>
              <a:spcBef>
                <a:spcPts val="1800"/>
              </a:spcBef>
              <a:spcAft>
                <a:spcPts val="600"/>
              </a:spcAft>
              <a:buClr>
                <a:srgbClr val="A5A5AA"/>
              </a:buClr>
              <a:buSzPts val="2400"/>
              <a:buFont typeface="Noto Sans Symbols"/>
              <a:buChar char="•"/>
              <a:defRPr sz="2400" b="0" i="0" u="none" strike="noStrike" cap="none">
                <a:solidFill>
                  <a:schemeClr val="dk1"/>
                </a:solidFill>
                <a:latin typeface="Arial"/>
                <a:ea typeface="Arial"/>
                <a:cs typeface="Arial"/>
                <a:sym typeface="Arial"/>
              </a:defRPr>
            </a:lvl1pPr>
            <a:lvl2pPr marL="515938"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3"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3" marR="0" lvl="3" indent="-111443"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3"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11" name="Shape 11"/>
          <p:cNvSpPr txBox="1">
            <a:spLocks noGrp="1"/>
          </p:cNvSpPr>
          <p:nvPr>
            <p:ph type="sldNum" idx="12"/>
          </p:nvPr>
        </p:nvSpPr>
        <p:spPr>
          <a:xfrm>
            <a:off x="10668000" y="6565392"/>
            <a:ext cx="1219200" cy="13716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b="0" i="0" u="none" strike="noStrike" cap="none">
                <a:solidFill>
                  <a:schemeClr val="dk2"/>
                </a:solidFill>
                <a:latin typeface="Arial"/>
                <a:ea typeface="Arial"/>
                <a:cs typeface="Arial"/>
                <a:sym typeface="Arial"/>
              </a:rPr>
              <a:t>‹#›</a:t>
            </a:fld>
            <a:endParaRPr lang="en-US" sz="800" b="0" i="0" u="none" strike="noStrike" cap="none">
              <a:solidFill>
                <a:schemeClr val="dk2"/>
              </a:solidFill>
              <a:latin typeface="Arial"/>
              <a:ea typeface="Arial"/>
              <a:cs typeface="Arial"/>
              <a:sym typeface="Arial"/>
            </a:endParaRPr>
          </a:p>
        </p:txBody>
      </p:sp>
      <p:sp>
        <p:nvSpPr>
          <p:cNvPr id="12" name="Shape 12"/>
          <p:cNvSpPr txBox="1">
            <a:spLocks noGrp="1"/>
          </p:cNvSpPr>
          <p:nvPr>
            <p:ph type="ftr" idx="11"/>
          </p:nvPr>
        </p:nvSpPr>
        <p:spPr>
          <a:xfrm>
            <a:off x="3048000" y="6565392"/>
            <a:ext cx="6096000" cy="13716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b="0" i="0" u="none" strike="noStrike" cap="none">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pic>
        <p:nvPicPr>
          <p:cNvPr id="14" name="Shape 14"/>
          <p:cNvPicPr preferRelativeResize="0"/>
          <p:nvPr/>
        </p:nvPicPr>
        <p:blipFill rotWithShape="1">
          <a:blip r:embed="rId24">
            <a:alphaModFix/>
          </a:blip>
          <a:srcRect/>
          <a:stretch/>
        </p:blipFill>
        <p:spPr>
          <a:xfrm>
            <a:off x="304800" y="6529986"/>
            <a:ext cx="995782" cy="2077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304800" y="822960"/>
            <a:ext cx="11582400" cy="5486400"/>
          </a:xfrm>
          <a:prstGeom prst="rect">
            <a:avLst/>
          </a:prstGeom>
          <a:noFill/>
          <a:ln>
            <a:noFill/>
          </a:ln>
        </p:spPr>
        <p:txBody>
          <a:bodyPr wrap="square" lIns="91425" tIns="91425" rIns="91425" bIns="91425" anchor="t" anchorCtr="0"/>
          <a:lstStyle>
            <a:lvl1pPr marL="241300" marR="0" lvl="0" indent="-88900" algn="l" rtl="0">
              <a:lnSpc>
                <a:spcPct val="100000"/>
              </a:lnSpc>
              <a:spcBef>
                <a:spcPts val="1900"/>
              </a:spcBef>
              <a:spcAft>
                <a:spcPts val="700"/>
              </a:spcAft>
              <a:buClr>
                <a:srgbClr val="A5A5AA"/>
              </a:buClr>
              <a:buSzPts val="2400"/>
              <a:buFont typeface="Noto Sans Symbols"/>
              <a:buChar char="•"/>
              <a:defRPr sz="2400" b="0" i="0" u="none" strike="noStrike" cap="none">
                <a:solidFill>
                  <a:schemeClr val="dk1"/>
                </a:solidFill>
                <a:latin typeface="Arial"/>
                <a:ea typeface="Arial"/>
                <a:cs typeface="Arial"/>
                <a:sym typeface="Arial"/>
              </a:defRPr>
            </a:lvl1pPr>
            <a:lvl2pPr marL="508000" marR="0" lvl="1" indent="-165100" algn="l" rtl="0">
              <a:lnSpc>
                <a:spcPct val="100000"/>
              </a:lnSpc>
              <a:spcBef>
                <a:spcPts val="0"/>
              </a:spcBef>
              <a:spcAft>
                <a:spcPts val="700"/>
              </a:spcAft>
              <a:buClr>
                <a:schemeClr val="accent2"/>
              </a:buClr>
              <a:buSzPts val="1900"/>
              <a:buFont typeface="Arimo"/>
              <a:buChar char="4"/>
              <a:defRPr sz="2000" b="0" i="0" u="none" strike="noStrike" cap="none">
                <a:solidFill>
                  <a:schemeClr val="dk1"/>
                </a:solidFill>
                <a:latin typeface="Arial"/>
                <a:ea typeface="Arial"/>
                <a:cs typeface="Arial"/>
                <a:sym typeface="Arial"/>
              </a:defRPr>
            </a:lvl2pPr>
            <a:lvl3pPr marL="800100" marR="0" lvl="2" indent="-127000" algn="l" rtl="0">
              <a:lnSpc>
                <a:spcPct val="100000"/>
              </a:lnSpc>
              <a:spcBef>
                <a:spcPts val="0"/>
              </a:spcBef>
              <a:spcAft>
                <a:spcPts val="7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28700" marR="0" lvl="3" indent="-114300" algn="l" rtl="0">
              <a:lnSpc>
                <a:spcPct val="100000"/>
              </a:lnSpc>
              <a:spcBef>
                <a:spcPts val="0"/>
              </a:spcBef>
              <a:spcAft>
                <a:spcPts val="700"/>
              </a:spcAft>
              <a:buClr>
                <a:schemeClr val="accent5"/>
              </a:buClr>
              <a:buSzPts val="1100"/>
              <a:buFont typeface="Arial"/>
              <a:buChar char="•"/>
              <a:defRPr sz="1600" b="0" i="0" u="none" strike="noStrike" cap="none">
                <a:solidFill>
                  <a:schemeClr val="dk1"/>
                </a:solidFill>
                <a:latin typeface="Arial"/>
                <a:ea typeface="Arial"/>
                <a:cs typeface="Arial"/>
                <a:sym typeface="Arial"/>
              </a:defRPr>
            </a:lvl4pPr>
            <a:lvl5pPr marL="1270000" marR="0" lvl="4" indent="-101600" algn="l" rtl="0">
              <a:lnSpc>
                <a:spcPct val="100000"/>
              </a:lnSpc>
              <a:spcBef>
                <a:spcPts val="0"/>
              </a:spcBef>
              <a:spcAft>
                <a:spcPts val="700"/>
              </a:spcAft>
              <a:buClr>
                <a:schemeClr val="accent4"/>
              </a:buClr>
              <a:buSzPts val="1300"/>
              <a:buFont typeface="Arial"/>
              <a:buChar char="-"/>
              <a:defRPr sz="1600" b="0" i="0" u="none" strike="noStrike" cap="none">
                <a:solidFill>
                  <a:schemeClr val="dk1"/>
                </a:solidFill>
                <a:latin typeface="Arial"/>
                <a:ea typeface="Arial"/>
                <a:cs typeface="Arial"/>
                <a:sym typeface="Arial"/>
              </a:defRPr>
            </a:lvl5pPr>
            <a:lvl6pPr marL="2527300" marR="0" lvl="5"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6pPr>
            <a:lvl7pPr marL="2984500" marR="0" lvl="6"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7pPr>
            <a:lvl8pPr marL="3441700" marR="0" lvl="7"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8pPr>
            <a:lvl9pPr marL="3898900" marR="0" lvl="8" indent="-241300" algn="l" rtl="0">
              <a:spcBef>
                <a:spcPts val="300"/>
              </a:spcBef>
              <a:spcAft>
                <a:spcPts val="0"/>
              </a:spcAft>
              <a:buSzPts val="1500"/>
              <a:buNone/>
              <a:defRPr sz="1600" b="0" i="0" u="none" strike="noStrike" cap="none">
                <a:solidFill>
                  <a:schemeClr val="dk1"/>
                </a:solidFill>
                <a:latin typeface="Arial"/>
                <a:ea typeface="Arial"/>
                <a:cs typeface="Arial"/>
                <a:sym typeface="Arial"/>
              </a:defRPr>
            </a:lvl9pPr>
          </a:lstStyle>
          <a:p>
            <a:endParaRPr/>
          </a:p>
        </p:txBody>
      </p:sp>
      <p:sp>
        <p:nvSpPr>
          <p:cNvPr id="169" name="Shape 169"/>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b="0" i="0" u="none" strike="noStrike" cap="none">
                <a:solidFill>
                  <a:schemeClr val="dk2"/>
                </a:solidFill>
                <a:latin typeface="Arial"/>
                <a:ea typeface="Arial"/>
                <a:cs typeface="Arial"/>
                <a:sym typeface="Arial"/>
              </a:rPr>
              <a:t>‹#›</a:t>
            </a:fld>
            <a:endParaRPr lang="en-US" sz="800" b="0" i="0" u="none" strike="noStrike" cap="none">
              <a:solidFill>
                <a:schemeClr val="dk2"/>
              </a:solidFill>
              <a:latin typeface="Arial"/>
              <a:ea typeface="Arial"/>
              <a:cs typeface="Arial"/>
              <a:sym typeface="Arial"/>
            </a:endParaRPr>
          </a:p>
        </p:txBody>
      </p:sp>
      <p:sp>
        <p:nvSpPr>
          <p:cNvPr id="170" name="Shape 170"/>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500"/>
              <a:buNone/>
              <a:defRPr sz="800" b="0" i="0" u="none" strike="noStrike" cap="none">
                <a:solidFill>
                  <a:schemeClr val="dk2"/>
                </a:solidFill>
                <a:latin typeface="Arial"/>
                <a:ea typeface="Arial"/>
                <a:cs typeface="Arial"/>
                <a:sym typeface="Arial"/>
              </a:defRPr>
            </a:lvl1pPr>
            <a:lvl2pPr marL="457200" marR="0" lvl="1" indent="0" algn="l" rtl="0">
              <a:spcBef>
                <a:spcPts val="0"/>
              </a:spcBef>
              <a:buSzPts val="1500"/>
              <a:buNone/>
              <a:defRPr sz="1900" b="0" i="0" u="none" strike="noStrike" cap="none">
                <a:solidFill>
                  <a:schemeClr val="dk1"/>
                </a:solidFill>
                <a:latin typeface="Arial"/>
                <a:ea typeface="Arial"/>
                <a:cs typeface="Arial"/>
                <a:sym typeface="Arial"/>
              </a:defRPr>
            </a:lvl2pPr>
            <a:lvl3pPr marL="914400" marR="0" lvl="2" indent="0" algn="l" rtl="0">
              <a:spcBef>
                <a:spcPts val="0"/>
              </a:spcBef>
              <a:buSzPts val="1500"/>
              <a:buNone/>
              <a:defRPr sz="1900" b="0" i="0" u="none" strike="noStrike" cap="none">
                <a:solidFill>
                  <a:schemeClr val="dk1"/>
                </a:solidFill>
                <a:latin typeface="Arial"/>
                <a:ea typeface="Arial"/>
                <a:cs typeface="Arial"/>
                <a:sym typeface="Arial"/>
              </a:defRPr>
            </a:lvl3pPr>
            <a:lvl4pPr marL="1371600" marR="0" lvl="3" indent="0" algn="l" rtl="0">
              <a:spcBef>
                <a:spcPts val="0"/>
              </a:spcBef>
              <a:buSzPts val="1500"/>
              <a:buNone/>
              <a:defRPr sz="1900" b="0" i="0" u="none" strike="noStrike" cap="none">
                <a:solidFill>
                  <a:schemeClr val="dk1"/>
                </a:solidFill>
                <a:latin typeface="Arial"/>
                <a:ea typeface="Arial"/>
                <a:cs typeface="Arial"/>
                <a:sym typeface="Arial"/>
              </a:defRPr>
            </a:lvl4pPr>
            <a:lvl5pPr marL="1828800" marR="0" lvl="4" indent="0" algn="l" rtl="0">
              <a:spcBef>
                <a:spcPts val="0"/>
              </a:spcBef>
              <a:buSzPts val="1500"/>
              <a:buNone/>
              <a:defRPr sz="1900" b="0" i="0" u="none" strike="noStrike" cap="none">
                <a:solidFill>
                  <a:schemeClr val="dk1"/>
                </a:solidFill>
                <a:latin typeface="Arial"/>
                <a:ea typeface="Arial"/>
                <a:cs typeface="Arial"/>
                <a:sym typeface="Arial"/>
              </a:defRPr>
            </a:lvl5pPr>
            <a:lvl6pPr marL="2286000" marR="0" lvl="5" indent="0" algn="l" rtl="0">
              <a:spcBef>
                <a:spcPts val="0"/>
              </a:spcBef>
              <a:buSzPts val="1500"/>
              <a:buNone/>
              <a:defRPr sz="1900" b="0" i="0" u="none" strike="noStrike" cap="none">
                <a:solidFill>
                  <a:schemeClr val="dk1"/>
                </a:solidFill>
                <a:latin typeface="Arial"/>
                <a:ea typeface="Arial"/>
                <a:cs typeface="Arial"/>
                <a:sym typeface="Arial"/>
              </a:defRPr>
            </a:lvl6pPr>
            <a:lvl7pPr marL="2743200" marR="0" lvl="6" indent="0" algn="l" rtl="0">
              <a:spcBef>
                <a:spcPts val="0"/>
              </a:spcBef>
              <a:buSzPts val="1500"/>
              <a:buNone/>
              <a:defRPr sz="1900" b="0" i="0" u="none" strike="noStrike" cap="none">
                <a:solidFill>
                  <a:schemeClr val="dk1"/>
                </a:solidFill>
                <a:latin typeface="Arial"/>
                <a:ea typeface="Arial"/>
                <a:cs typeface="Arial"/>
                <a:sym typeface="Arial"/>
              </a:defRPr>
            </a:lvl7pPr>
            <a:lvl8pPr marL="3200400" marR="0" lvl="7" indent="0" algn="l" rtl="0">
              <a:spcBef>
                <a:spcPts val="0"/>
              </a:spcBef>
              <a:buSzPts val="1500"/>
              <a:buNone/>
              <a:defRPr sz="1900" b="0" i="0" u="none" strike="noStrike" cap="none">
                <a:solidFill>
                  <a:schemeClr val="dk1"/>
                </a:solidFill>
                <a:latin typeface="Arial"/>
                <a:ea typeface="Arial"/>
                <a:cs typeface="Arial"/>
                <a:sym typeface="Arial"/>
              </a:defRPr>
            </a:lvl8pPr>
            <a:lvl9pPr marL="3657600" marR="0" lvl="8" indent="0" algn="l" rtl="0">
              <a:spcBef>
                <a:spcPts val="0"/>
              </a:spcBef>
              <a:buSzPts val="1500"/>
              <a:buNone/>
              <a:defRPr sz="1900" b="0" i="0" u="none" strike="noStrike" cap="none">
                <a:solidFill>
                  <a:schemeClr val="dk1"/>
                </a:solidFill>
                <a:latin typeface="Arial"/>
                <a:ea typeface="Arial"/>
                <a:cs typeface="Arial"/>
                <a:sym typeface="Arial"/>
              </a:defRPr>
            </a:lvl9pPr>
          </a:lstStyle>
          <a:p>
            <a:endParaRPr/>
          </a:p>
        </p:txBody>
      </p:sp>
      <p:sp>
        <p:nvSpPr>
          <p:cNvPr id="171" name="Shape 171"/>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5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5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500"/>
              <a:buNone/>
              <a:defRPr sz="2800" b="0" i="0" u="none" strike="noStrike" cap="none">
                <a:solidFill>
                  <a:schemeClr val="lt1"/>
                </a:solidFill>
                <a:latin typeface="Arial"/>
                <a:ea typeface="Arial"/>
                <a:cs typeface="Arial"/>
                <a:sym typeface="Arial"/>
              </a:defRPr>
            </a:lvl9pPr>
          </a:lstStyle>
          <a:p>
            <a:endParaRPr/>
          </a:p>
        </p:txBody>
      </p:sp>
      <p:pic>
        <p:nvPicPr>
          <p:cNvPr id="172" name="Shape 172"/>
          <p:cNvPicPr preferRelativeResize="0"/>
          <p:nvPr/>
        </p:nvPicPr>
        <p:blipFill rotWithShape="1">
          <a:blip r:embed="rId24">
            <a:alphaModFix/>
          </a:blip>
          <a:srcRect/>
          <a:stretch/>
        </p:blipFill>
        <p:spPr>
          <a:xfrm>
            <a:off x="304800" y="6529986"/>
            <a:ext cx="995781" cy="2077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304800" y="822960"/>
            <a:ext cx="11582400" cy="5486400"/>
          </a:xfrm>
          <a:prstGeom prst="rect">
            <a:avLst/>
          </a:prstGeom>
          <a:noFill/>
          <a:ln>
            <a:noFill/>
          </a:ln>
        </p:spPr>
        <p:txBody>
          <a:bodyPr wrap="square" lIns="91425" tIns="91425" rIns="91425" bIns="91425" anchor="t" anchorCtr="0"/>
          <a:lstStyle>
            <a:lvl1pPr marL="233362" marR="0" lvl="0" indent="-80962" algn="l" rtl="0">
              <a:lnSpc>
                <a:spcPct val="100000"/>
              </a:lnSpc>
              <a:spcBef>
                <a:spcPts val="1800"/>
              </a:spcBef>
              <a:spcAft>
                <a:spcPts val="600"/>
              </a:spcAft>
              <a:buClr>
                <a:srgbClr val="A5A5AA"/>
              </a:buClr>
              <a:buSzPts val="2400"/>
              <a:buFont typeface="Noto Sans Symbols"/>
              <a:buChar char="•"/>
              <a:defRPr sz="2400" b="0" i="0" u="none" strike="noStrike" cap="none">
                <a:solidFill>
                  <a:schemeClr val="dk1"/>
                </a:solidFill>
                <a:latin typeface="Arial"/>
                <a:ea typeface="Arial"/>
                <a:cs typeface="Arial"/>
                <a:sym typeface="Arial"/>
              </a:defRPr>
            </a:lvl1pPr>
            <a:lvl2pPr marL="515937"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2"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2" marR="0" lvl="3" indent="-111442"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2"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327" name="Shape 327"/>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b="0" i="0" u="none" strike="noStrike" cap="none">
                <a:solidFill>
                  <a:schemeClr val="dk2"/>
                </a:solidFill>
                <a:latin typeface="Arial"/>
                <a:ea typeface="Arial"/>
                <a:cs typeface="Arial"/>
                <a:sym typeface="Arial"/>
              </a:rPr>
              <a:t>‹#›</a:t>
            </a:fld>
            <a:endParaRPr lang="en-US" sz="800" b="0" i="0" u="none" strike="noStrike" cap="none">
              <a:solidFill>
                <a:schemeClr val="dk2"/>
              </a:solidFill>
              <a:latin typeface="Arial"/>
              <a:ea typeface="Arial"/>
              <a:cs typeface="Arial"/>
              <a:sym typeface="Arial"/>
            </a:endParaRPr>
          </a:p>
        </p:txBody>
      </p:sp>
      <p:sp>
        <p:nvSpPr>
          <p:cNvPr id="328" name="Shape 328"/>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b="0" i="0" u="none" strike="noStrike" cap="none">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329" name="Shape 329"/>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pic>
        <p:nvPicPr>
          <p:cNvPr id="330" name="Shape 330"/>
          <p:cNvPicPr preferRelativeResize="0"/>
          <p:nvPr/>
        </p:nvPicPr>
        <p:blipFill rotWithShape="1">
          <a:blip r:embed="rId23">
            <a:alphaModFix/>
          </a:blip>
          <a:srcRect/>
          <a:stretch/>
        </p:blipFill>
        <p:spPr>
          <a:xfrm>
            <a:off x="304800" y="6529986"/>
            <a:ext cx="995781" cy="2077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8"/>
        <p:cNvGrpSpPr/>
        <p:nvPr/>
      </p:nvGrpSpPr>
      <p:grpSpPr>
        <a:xfrm>
          <a:off x="0" y="0"/>
          <a:ext cx="0" cy="0"/>
          <a:chOff x="0" y="0"/>
          <a:chExt cx="0" cy="0"/>
        </a:xfrm>
      </p:grpSpPr>
      <p:sp>
        <p:nvSpPr>
          <p:cNvPr id="479" name="Shape 479"/>
          <p:cNvSpPr txBox="1">
            <a:spLocks noGrp="1"/>
          </p:cNvSpPr>
          <p:nvPr>
            <p:ph type="body" idx="1"/>
          </p:nvPr>
        </p:nvSpPr>
        <p:spPr>
          <a:xfrm>
            <a:off x="304800" y="822960"/>
            <a:ext cx="11582400" cy="5486400"/>
          </a:xfrm>
          <a:prstGeom prst="rect">
            <a:avLst/>
          </a:prstGeom>
          <a:noFill/>
          <a:ln>
            <a:noFill/>
          </a:ln>
        </p:spPr>
        <p:txBody>
          <a:bodyPr wrap="square" lIns="91425" tIns="91425" rIns="91425" bIns="91425" anchor="t" anchorCtr="0"/>
          <a:lstStyle>
            <a:lvl1pPr marL="233362" marR="0" lvl="0" indent="-80962" algn="l" rtl="0">
              <a:lnSpc>
                <a:spcPct val="100000"/>
              </a:lnSpc>
              <a:spcBef>
                <a:spcPts val="1800"/>
              </a:spcBef>
              <a:spcAft>
                <a:spcPts val="600"/>
              </a:spcAft>
              <a:buClr>
                <a:srgbClr val="A5A5AA"/>
              </a:buClr>
              <a:buSzPts val="2400"/>
              <a:buFont typeface="Noto Sans Symbols"/>
              <a:buChar char="•"/>
              <a:defRPr sz="2400" b="0" i="0" u="none" strike="noStrike" cap="none">
                <a:solidFill>
                  <a:schemeClr val="dk1"/>
                </a:solidFill>
                <a:latin typeface="Arial"/>
                <a:ea typeface="Arial"/>
                <a:cs typeface="Arial"/>
                <a:sym typeface="Arial"/>
              </a:defRPr>
            </a:lvl1pPr>
            <a:lvl2pPr marL="515937"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2"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2" marR="0" lvl="3" indent="-111442"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2"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endParaRPr/>
          </a:p>
        </p:txBody>
      </p:sp>
      <p:sp>
        <p:nvSpPr>
          <p:cNvPr id="480" name="Shape 480"/>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b="0" i="0" u="none" strike="noStrike" cap="none">
                <a:solidFill>
                  <a:schemeClr val="dk2"/>
                </a:solidFill>
                <a:latin typeface="Arial"/>
                <a:ea typeface="Arial"/>
                <a:cs typeface="Arial"/>
                <a:sym typeface="Arial"/>
              </a:rPr>
              <a:t>‹#›</a:t>
            </a:fld>
            <a:endParaRPr lang="en-US" sz="800" b="0" i="0" u="none" strike="noStrike" cap="none">
              <a:solidFill>
                <a:schemeClr val="dk2"/>
              </a:solidFill>
              <a:latin typeface="Arial"/>
              <a:ea typeface="Arial"/>
              <a:cs typeface="Arial"/>
              <a:sym typeface="Arial"/>
            </a:endParaRPr>
          </a:p>
        </p:txBody>
      </p:sp>
      <p:sp>
        <p:nvSpPr>
          <p:cNvPr id="481" name="Shape 481"/>
          <p:cNvSpPr txBox="1">
            <a:spLocks noGrp="1"/>
          </p:cNvSpPr>
          <p:nvPr>
            <p:ph type="ftr" idx="11"/>
          </p:nvPr>
        </p:nvSpPr>
        <p:spPr>
          <a:xfrm>
            <a:off x="3048000" y="6565392"/>
            <a:ext cx="6096000" cy="137100"/>
          </a:xfrm>
          <a:prstGeom prst="rect">
            <a:avLst/>
          </a:prstGeom>
          <a:noFill/>
          <a:ln>
            <a:noFill/>
          </a:ln>
        </p:spPr>
        <p:txBody>
          <a:bodyPr wrap="square" lIns="91425" tIns="91425" rIns="91425" bIns="91425" anchor="ctr" anchorCtr="0"/>
          <a:lstStyle>
            <a:lvl1pPr marL="0" marR="0" lvl="0" indent="0" algn="ctr" rtl="0">
              <a:spcBef>
                <a:spcPts val="0"/>
              </a:spcBef>
              <a:buSzPts val="1400"/>
              <a:buNone/>
              <a:defRPr sz="800" b="0" i="0" u="none" strike="noStrike" cap="none">
                <a:solidFill>
                  <a:schemeClr val="dk2"/>
                </a:solidFill>
                <a:latin typeface="Arial"/>
                <a:ea typeface="Arial"/>
                <a:cs typeface="Arial"/>
                <a:sym typeface="Arial"/>
              </a:defRPr>
            </a:lvl1pPr>
            <a:lvl2pPr marL="457200" marR="0" lvl="1" indent="0" algn="l" rtl="0">
              <a:spcBef>
                <a:spcPts val="0"/>
              </a:spcBef>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482" name="Shape 482"/>
          <p:cNvSpPr txBox="1">
            <a:spLocks noGrp="1"/>
          </p:cNvSpPr>
          <p:nvPr>
            <p:ph type="title"/>
          </p:nvPr>
        </p:nvSpPr>
        <p:spPr>
          <a:xfrm>
            <a:off x="304799" y="137160"/>
            <a:ext cx="11582400" cy="457200"/>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3200" b="0" i="0" u="none" strike="noStrike" cap="none">
                <a:solidFill>
                  <a:schemeClr val="accent2"/>
                </a:solidFill>
                <a:latin typeface="Arial"/>
                <a:ea typeface="Arial"/>
                <a:cs typeface="Arial"/>
                <a:sym typeface="Arial"/>
              </a:defRPr>
            </a:lvl1pPr>
            <a:lvl2pPr marL="0" marR="0" lvl="1"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L="0" marR="0" lvl="2"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L="0" marR="0" lvl="3"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L="0" marR="0" lvl="4" indent="0"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L="457200" marR="0" lvl="5"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6pPr>
            <a:lvl7pPr marL="914400" marR="0" lvl="6"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7pPr>
            <a:lvl8pPr marL="1371600" marR="0" lvl="7"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8pPr>
            <a:lvl9pPr marL="1828800" marR="0" lvl="8" indent="0" algn="l" rtl="0">
              <a:spcBef>
                <a:spcPts val="0"/>
              </a:spcBef>
              <a:spcAft>
                <a:spcPts val="0"/>
              </a:spcAft>
              <a:buSzPts val="1400"/>
              <a:buNone/>
              <a:defRPr sz="2800" b="0" i="0" u="none" strike="noStrike" cap="none">
                <a:solidFill>
                  <a:schemeClr val="lt1"/>
                </a:solidFill>
                <a:latin typeface="Arial"/>
                <a:ea typeface="Arial"/>
                <a:cs typeface="Arial"/>
                <a:sym typeface="Arial"/>
              </a:defRPr>
            </a:lvl9pPr>
          </a:lstStyle>
          <a:p>
            <a:endParaRPr/>
          </a:p>
        </p:txBody>
      </p:sp>
      <p:pic>
        <p:nvPicPr>
          <p:cNvPr id="483" name="Shape 483"/>
          <p:cNvPicPr preferRelativeResize="0"/>
          <p:nvPr/>
        </p:nvPicPr>
        <p:blipFill rotWithShape="1">
          <a:blip r:embed="rId24">
            <a:alphaModFix/>
          </a:blip>
          <a:srcRect/>
          <a:stretch/>
        </p:blipFill>
        <p:spPr>
          <a:xfrm>
            <a:off x="304800" y="6529986"/>
            <a:ext cx="995781" cy="2077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slide" Target="sl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slide" Target="slide8.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11.xml"/><Relationship Id="rId7" Type="http://schemas.openxmlformats.org/officeDocument/2006/relationships/image" Target="../media/image19.png"/><Relationship Id="rId12"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slide" Target="slide13.xml"/><Relationship Id="rId11" Type="http://schemas.openxmlformats.org/officeDocument/2006/relationships/slide" Target="slide15.xml"/><Relationship Id="rId5" Type="http://schemas.openxmlformats.org/officeDocument/2006/relationships/slide" Target="slide14.xml"/><Relationship Id="rId10" Type="http://schemas.openxmlformats.org/officeDocument/2006/relationships/slide" Target="slide10.xml"/><Relationship Id="rId4" Type="http://schemas.openxmlformats.org/officeDocument/2006/relationships/slide" Target="slide12.xml"/><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Shape 641"/>
          <p:cNvSpPr txBox="1">
            <a:spLocks noGrp="1"/>
          </p:cNvSpPr>
          <p:nvPr>
            <p:ph type="ctrTitle" idx="4294967295"/>
          </p:nvPr>
        </p:nvSpPr>
        <p:spPr>
          <a:xfrm>
            <a:off x="396834" y="2934851"/>
            <a:ext cx="11582400" cy="457200"/>
          </a:xfrm>
          <a:prstGeom prst="rect">
            <a:avLst/>
          </a:prstGeom>
          <a:noFill/>
          <a:ln>
            <a:noFill/>
          </a:ln>
        </p:spPr>
        <p:txBody>
          <a:bodyPr wrap="square" lIns="0" tIns="0" rIns="0" bIns="0" anchor="ctr" anchorCtr="0">
            <a:noAutofit/>
          </a:bodyPr>
          <a:lstStyle/>
          <a:p>
            <a:pPr marL="0" marR="0" lvl="0" indent="0" algn="l" rtl="0">
              <a:spcBef>
                <a:spcPts val="0"/>
              </a:spcBef>
              <a:spcAft>
                <a:spcPts val="0"/>
              </a:spcAft>
              <a:buNone/>
            </a:pPr>
            <a:r>
              <a:rPr lang="en-US" sz="3600" dirty="0" smtClean="0"/>
              <a:t>Full Spectrum Security</a:t>
            </a:r>
            <a:endParaRPr lang="en-US" sz="3600" b="0" i="0" u="none" strike="noStrike" cap="none" dirty="0">
              <a:solidFill>
                <a:schemeClr val="accent2"/>
              </a:solidFill>
              <a:latin typeface="Arial"/>
              <a:ea typeface="Arial"/>
              <a:cs typeface="Arial"/>
              <a:sym typeface="Arial"/>
            </a:endParaRPr>
          </a:p>
          <a:p>
            <a:pPr marL="0" marR="0" lvl="0" indent="0" algn="l" rtl="0">
              <a:spcBef>
                <a:spcPts val="0"/>
              </a:spcBef>
              <a:spcAft>
                <a:spcPts val="0"/>
              </a:spcAft>
              <a:buNone/>
            </a:pPr>
            <a:r>
              <a:rPr lang="en-US" sz="3600" b="0" i="0" u="none" strike="noStrike" cap="none" dirty="0">
                <a:solidFill>
                  <a:schemeClr val="accent2"/>
                </a:solidFill>
                <a:latin typeface="Arial"/>
                <a:ea typeface="Arial"/>
                <a:cs typeface="Arial"/>
                <a:sym typeface="Arial"/>
              </a:rPr>
              <a:t>from Lexmark</a:t>
            </a:r>
          </a:p>
        </p:txBody>
      </p:sp>
      <p:grpSp>
        <p:nvGrpSpPr>
          <p:cNvPr id="642" name="Shape 642"/>
          <p:cNvGrpSpPr/>
          <p:nvPr/>
        </p:nvGrpSpPr>
        <p:grpSpPr>
          <a:xfrm>
            <a:off x="396834" y="4114800"/>
            <a:ext cx="4215982" cy="1774174"/>
            <a:chOff x="1492224" y="1137225"/>
            <a:chExt cx="9094566" cy="3827189"/>
          </a:xfrm>
        </p:grpSpPr>
        <p:sp>
          <p:nvSpPr>
            <p:cNvPr id="643" name="Shape 643"/>
            <p:cNvSpPr/>
            <p:nvPr/>
          </p:nvSpPr>
          <p:spPr>
            <a:xfrm>
              <a:off x="1525224" y="4495362"/>
              <a:ext cx="2958767" cy="469052"/>
            </a:xfrm>
            <a:prstGeom prst="rect">
              <a:avLst/>
            </a:prstGeom>
            <a:solidFill>
              <a:srgbClr val="D9D9D9"/>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644" name="Shape 644"/>
            <p:cNvSpPr/>
            <p:nvPr/>
          </p:nvSpPr>
          <p:spPr>
            <a:xfrm>
              <a:off x="7628023" y="4495362"/>
              <a:ext cx="2958767" cy="469052"/>
            </a:xfrm>
            <a:prstGeom prst="rect">
              <a:avLst/>
            </a:prstGeom>
            <a:solidFill>
              <a:srgbClr val="00C425"/>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645" name="Shape 645"/>
            <p:cNvSpPr/>
            <p:nvPr/>
          </p:nvSpPr>
          <p:spPr>
            <a:xfrm>
              <a:off x="4580870" y="4495362"/>
              <a:ext cx="2958768" cy="469052"/>
            </a:xfrm>
            <a:prstGeom prst="rect">
              <a:avLst/>
            </a:prstGeom>
            <a:solidFill>
              <a:srgbClr val="D9D9D9"/>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grpSp>
          <p:nvGrpSpPr>
            <p:cNvPr id="646" name="Shape 646"/>
            <p:cNvGrpSpPr/>
            <p:nvPr/>
          </p:nvGrpSpPr>
          <p:grpSpPr>
            <a:xfrm>
              <a:off x="1492224" y="1137225"/>
              <a:ext cx="9080525" cy="3277260"/>
              <a:chOff x="1492224" y="1066105"/>
              <a:chExt cx="9080525" cy="3277260"/>
            </a:xfrm>
          </p:grpSpPr>
          <p:sp>
            <p:nvSpPr>
              <p:cNvPr id="647" name="Shape 647"/>
              <p:cNvSpPr/>
              <p:nvPr/>
            </p:nvSpPr>
            <p:spPr>
              <a:xfrm rot="10800000" flipH="1">
                <a:off x="7254489" y="2689238"/>
                <a:ext cx="3318260" cy="1654127"/>
              </a:xfrm>
              <a:custGeom>
                <a:avLst/>
                <a:gdLst/>
                <a:ahLst/>
                <a:cxnLst/>
                <a:rect l="0" t="0" r="0" b="0"/>
                <a:pathLst>
                  <a:path w="120000" h="120000" extrusionOk="0">
                    <a:moveTo>
                      <a:pt x="59857" y="32571"/>
                    </a:moveTo>
                    <a:cubicBezTo>
                      <a:pt x="84085" y="32571"/>
                      <a:pt x="103752" y="72000"/>
                      <a:pt x="103752" y="120000"/>
                    </a:cubicBezTo>
                    <a:cubicBezTo>
                      <a:pt x="120000" y="120000"/>
                      <a:pt x="120000" y="120000"/>
                      <a:pt x="120000" y="120000"/>
                    </a:cubicBezTo>
                    <a:cubicBezTo>
                      <a:pt x="120000" y="53142"/>
                      <a:pt x="93206" y="0"/>
                      <a:pt x="59857" y="0"/>
                    </a:cubicBezTo>
                    <a:cubicBezTo>
                      <a:pt x="26508" y="0"/>
                      <a:pt x="0" y="53142"/>
                      <a:pt x="0" y="120000"/>
                    </a:cubicBezTo>
                    <a:cubicBezTo>
                      <a:pt x="16247" y="120000"/>
                      <a:pt x="16247" y="120000"/>
                      <a:pt x="16247" y="120000"/>
                    </a:cubicBezTo>
                    <a:cubicBezTo>
                      <a:pt x="16247" y="72000"/>
                      <a:pt x="35914" y="32571"/>
                      <a:pt x="59857" y="32571"/>
                    </a:cubicBezTo>
                    <a:close/>
                  </a:path>
                </a:pathLst>
              </a:custGeom>
              <a:solidFill>
                <a:srgbClr val="FFFFFF"/>
              </a:solidFill>
              <a:ln>
                <a:noFill/>
              </a:ln>
            </p:spPr>
            <p:txBody>
              <a:bodyPr wrap="square" lIns="99425" tIns="49700" rIns="99425" bIns="49700" anchor="t" anchorCtr="0">
                <a:noAutofit/>
              </a:bodyPr>
              <a:lstStyle/>
              <a:p>
                <a:pPr marL="0" marR="0" lvl="0" indent="0" algn="l" rtl="0">
                  <a:spcBef>
                    <a:spcPts val="0"/>
                  </a:spcBef>
                  <a:buNone/>
                </a:pPr>
                <a:endParaRPr sz="1958">
                  <a:solidFill>
                    <a:schemeClr val="dk1"/>
                  </a:solidFill>
                  <a:latin typeface="Arial"/>
                  <a:ea typeface="Arial"/>
                  <a:cs typeface="Arial"/>
                  <a:sym typeface="Arial"/>
                </a:endParaRPr>
              </a:p>
            </p:txBody>
          </p:sp>
          <p:sp>
            <p:nvSpPr>
              <p:cNvPr id="648" name="Shape 648"/>
              <p:cNvSpPr/>
              <p:nvPr/>
            </p:nvSpPr>
            <p:spPr>
              <a:xfrm>
                <a:off x="4366518" y="1066105"/>
                <a:ext cx="3318260" cy="1654127"/>
              </a:xfrm>
              <a:custGeom>
                <a:avLst/>
                <a:gdLst/>
                <a:ahLst/>
                <a:cxnLst/>
                <a:rect l="0" t="0" r="0" b="0"/>
                <a:pathLst>
                  <a:path w="120000" h="120000" extrusionOk="0">
                    <a:moveTo>
                      <a:pt x="59857" y="32571"/>
                    </a:moveTo>
                    <a:cubicBezTo>
                      <a:pt x="84085" y="32571"/>
                      <a:pt x="103752" y="72000"/>
                      <a:pt x="103752" y="120000"/>
                    </a:cubicBezTo>
                    <a:cubicBezTo>
                      <a:pt x="120000" y="120000"/>
                      <a:pt x="120000" y="120000"/>
                      <a:pt x="120000" y="120000"/>
                    </a:cubicBezTo>
                    <a:cubicBezTo>
                      <a:pt x="120000" y="53142"/>
                      <a:pt x="93206" y="0"/>
                      <a:pt x="59857" y="0"/>
                    </a:cubicBezTo>
                    <a:cubicBezTo>
                      <a:pt x="26508" y="0"/>
                      <a:pt x="0" y="53142"/>
                      <a:pt x="0" y="120000"/>
                    </a:cubicBezTo>
                    <a:cubicBezTo>
                      <a:pt x="16247" y="120000"/>
                      <a:pt x="16247" y="120000"/>
                      <a:pt x="16247" y="120000"/>
                    </a:cubicBezTo>
                    <a:cubicBezTo>
                      <a:pt x="16247" y="72000"/>
                      <a:pt x="35914" y="32571"/>
                      <a:pt x="59857" y="32571"/>
                    </a:cubicBezTo>
                    <a:close/>
                  </a:path>
                </a:pathLst>
              </a:custGeom>
              <a:solidFill>
                <a:srgbClr val="FFFFFF"/>
              </a:solidFill>
              <a:ln>
                <a:noFill/>
              </a:ln>
            </p:spPr>
            <p:txBody>
              <a:bodyPr wrap="square" lIns="99425" tIns="49700" rIns="99425" bIns="49700" anchor="t" anchorCtr="0">
                <a:noAutofit/>
              </a:bodyPr>
              <a:lstStyle/>
              <a:p>
                <a:pPr marL="0" marR="0" lvl="0" indent="0" algn="l" rtl="0">
                  <a:spcBef>
                    <a:spcPts val="0"/>
                  </a:spcBef>
                  <a:buNone/>
                </a:pPr>
                <a:endParaRPr sz="1958">
                  <a:solidFill>
                    <a:schemeClr val="dk1"/>
                  </a:solidFill>
                  <a:latin typeface="Arial"/>
                  <a:ea typeface="Arial"/>
                  <a:cs typeface="Arial"/>
                  <a:sym typeface="Arial"/>
                </a:endParaRPr>
              </a:p>
            </p:txBody>
          </p:sp>
          <p:sp>
            <p:nvSpPr>
              <p:cNvPr id="649" name="Shape 649"/>
              <p:cNvSpPr/>
              <p:nvPr/>
            </p:nvSpPr>
            <p:spPr>
              <a:xfrm>
                <a:off x="1492224" y="1066105"/>
                <a:ext cx="3318260" cy="1654127"/>
              </a:xfrm>
              <a:custGeom>
                <a:avLst/>
                <a:gdLst/>
                <a:ahLst/>
                <a:cxnLst/>
                <a:rect l="0" t="0" r="0" b="0"/>
                <a:pathLst>
                  <a:path w="120000" h="120000" extrusionOk="0">
                    <a:moveTo>
                      <a:pt x="59857" y="32571"/>
                    </a:moveTo>
                    <a:cubicBezTo>
                      <a:pt x="84085" y="32571"/>
                      <a:pt x="103752" y="72000"/>
                      <a:pt x="103752" y="120000"/>
                    </a:cubicBezTo>
                    <a:cubicBezTo>
                      <a:pt x="120000" y="120000"/>
                      <a:pt x="120000" y="120000"/>
                      <a:pt x="120000" y="120000"/>
                    </a:cubicBezTo>
                    <a:cubicBezTo>
                      <a:pt x="120000" y="53142"/>
                      <a:pt x="93206" y="0"/>
                      <a:pt x="59857" y="0"/>
                    </a:cubicBezTo>
                    <a:cubicBezTo>
                      <a:pt x="26508" y="0"/>
                      <a:pt x="0" y="53142"/>
                      <a:pt x="0" y="120000"/>
                    </a:cubicBezTo>
                    <a:cubicBezTo>
                      <a:pt x="16247" y="120000"/>
                      <a:pt x="16247" y="120000"/>
                      <a:pt x="16247" y="120000"/>
                    </a:cubicBezTo>
                    <a:cubicBezTo>
                      <a:pt x="16247" y="72000"/>
                      <a:pt x="35914" y="32571"/>
                      <a:pt x="59857" y="32571"/>
                    </a:cubicBezTo>
                    <a:close/>
                  </a:path>
                </a:pathLst>
              </a:custGeom>
              <a:solidFill>
                <a:srgbClr val="FFFFFF"/>
              </a:solidFill>
              <a:ln>
                <a:noFill/>
              </a:ln>
            </p:spPr>
            <p:txBody>
              <a:bodyPr wrap="square" lIns="99425" tIns="49700" rIns="99425" bIns="49700" anchor="t" anchorCtr="0">
                <a:noAutofit/>
              </a:bodyPr>
              <a:lstStyle/>
              <a:p>
                <a:pPr marL="0" marR="0" lvl="0" indent="0" algn="l" rtl="0">
                  <a:spcBef>
                    <a:spcPts val="0"/>
                  </a:spcBef>
                  <a:buNone/>
                </a:pPr>
                <a:endParaRPr sz="1958">
                  <a:solidFill>
                    <a:schemeClr val="dk1"/>
                  </a:solidFill>
                  <a:latin typeface="Arial"/>
                  <a:ea typeface="Arial"/>
                  <a:cs typeface="Arial"/>
                  <a:sym typeface="Arial"/>
                </a:endParaRPr>
              </a:p>
            </p:txBody>
          </p:sp>
          <p:sp>
            <p:nvSpPr>
              <p:cNvPr id="650" name="Shape 650"/>
              <p:cNvSpPr/>
              <p:nvPr/>
            </p:nvSpPr>
            <p:spPr>
              <a:xfrm rot="10800000" flipH="1">
                <a:off x="1492224" y="2689238"/>
                <a:ext cx="3318260" cy="1654127"/>
              </a:xfrm>
              <a:custGeom>
                <a:avLst/>
                <a:gdLst/>
                <a:ahLst/>
                <a:cxnLst/>
                <a:rect l="0" t="0" r="0" b="0"/>
                <a:pathLst>
                  <a:path w="120000" h="120000" extrusionOk="0">
                    <a:moveTo>
                      <a:pt x="59857" y="32571"/>
                    </a:moveTo>
                    <a:cubicBezTo>
                      <a:pt x="84085" y="32571"/>
                      <a:pt x="103752" y="72000"/>
                      <a:pt x="103752" y="120000"/>
                    </a:cubicBezTo>
                    <a:cubicBezTo>
                      <a:pt x="120000" y="120000"/>
                      <a:pt x="120000" y="120000"/>
                      <a:pt x="120000" y="120000"/>
                    </a:cubicBezTo>
                    <a:cubicBezTo>
                      <a:pt x="120000" y="53142"/>
                      <a:pt x="93206" y="0"/>
                      <a:pt x="59857" y="0"/>
                    </a:cubicBezTo>
                    <a:cubicBezTo>
                      <a:pt x="26508" y="0"/>
                      <a:pt x="0" y="53142"/>
                      <a:pt x="0" y="120000"/>
                    </a:cubicBezTo>
                    <a:cubicBezTo>
                      <a:pt x="16247" y="120000"/>
                      <a:pt x="16247" y="120000"/>
                      <a:pt x="16247" y="120000"/>
                    </a:cubicBezTo>
                    <a:cubicBezTo>
                      <a:pt x="16247" y="72000"/>
                      <a:pt x="35914" y="32571"/>
                      <a:pt x="59857" y="32571"/>
                    </a:cubicBezTo>
                    <a:close/>
                  </a:path>
                </a:pathLst>
              </a:custGeom>
              <a:solidFill>
                <a:srgbClr val="FFFFFF"/>
              </a:solidFill>
              <a:ln>
                <a:noFill/>
              </a:ln>
            </p:spPr>
            <p:txBody>
              <a:bodyPr wrap="square" lIns="99425" tIns="49700" rIns="99425" bIns="49700" anchor="t" anchorCtr="0">
                <a:noAutofit/>
              </a:bodyPr>
              <a:lstStyle/>
              <a:p>
                <a:pPr marL="0" marR="0" lvl="0" indent="0" algn="l" rtl="0">
                  <a:spcBef>
                    <a:spcPts val="0"/>
                  </a:spcBef>
                  <a:buNone/>
                </a:pPr>
                <a:endParaRPr sz="1958">
                  <a:solidFill>
                    <a:schemeClr val="dk1"/>
                  </a:solidFill>
                  <a:latin typeface="Arial"/>
                  <a:ea typeface="Arial"/>
                  <a:cs typeface="Arial"/>
                  <a:sym typeface="Arial"/>
                </a:endParaRPr>
              </a:p>
            </p:txBody>
          </p:sp>
          <p:sp>
            <p:nvSpPr>
              <p:cNvPr id="651" name="Shape 651"/>
              <p:cNvSpPr/>
              <p:nvPr/>
            </p:nvSpPr>
            <p:spPr>
              <a:xfrm rot="10800000" flipH="1">
                <a:off x="4366518" y="2689238"/>
                <a:ext cx="3318260" cy="1654127"/>
              </a:xfrm>
              <a:custGeom>
                <a:avLst/>
                <a:gdLst/>
                <a:ahLst/>
                <a:cxnLst/>
                <a:rect l="0" t="0" r="0" b="0"/>
                <a:pathLst>
                  <a:path w="120000" h="120000" extrusionOk="0">
                    <a:moveTo>
                      <a:pt x="59857" y="32571"/>
                    </a:moveTo>
                    <a:cubicBezTo>
                      <a:pt x="84085" y="32571"/>
                      <a:pt x="103752" y="72000"/>
                      <a:pt x="103752" y="120000"/>
                    </a:cubicBezTo>
                    <a:cubicBezTo>
                      <a:pt x="120000" y="120000"/>
                      <a:pt x="120000" y="120000"/>
                      <a:pt x="120000" y="120000"/>
                    </a:cubicBezTo>
                    <a:cubicBezTo>
                      <a:pt x="120000" y="53142"/>
                      <a:pt x="93206" y="0"/>
                      <a:pt x="59857" y="0"/>
                    </a:cubicBezTo>
                    <a:cubicBezTo>
                      <a:pt x="26508" y="0"/>
                      <a:pt x="0" y="53142"/>
                      <a:pt x="0" y="120000"/>
                    </a:cubicBezTo>
                    <a:cubicBezTo>
                      <a:pt x="16247" y="120000"/>
                      <a:pt x="16247" y="120000"/>
                      <a:pt x="16247" y="120000"/>
                    </a:cubicBezTo>
                    <a:cubicBezTo>
                      <a:pt x="16247" y="72000"/>
                      <a:pt x="35914" y="32571"/>
                      <a:pt x="59857" y="32571"/>
                    </a:cubicBezTo>
                    <a:close/>
                  </a:path>
                </a:pathLst>
              </a:custGeom>
              <a:solidFill>
                <a:srgbClr val="FFFFFF"/>
              </a:solidFill>
              <a:ln>
                <a:noFill/>
              </a:ln>
            </p:spPr>
            <p:txBody>
              <a:bodyPr wrap="square" lIns="99425" tIns="49700" rIns="99425" bIns="49700" anchor="t" anchorCtr="0">
                <a:noAutofit/>
              </a:bodyPr>
              <a:lstStyle/>
              <a:p>
                <a:pPr marL="0" marR="0" lvl="0" indent="0" algn="l" rtl="0">
                  <a:spcBef>
                    <a:spcPts val="0"/>
                  </a:spcBef>
                  <a:buNone/>
                </a:pPr>
                <a:endParaRPr sz="1958">
                  <a:solidFill>
                    <a:schemeClr val="dk1"/>
                  </a:solidFill>
                  <a:latin typeface="Arial"/>
                  <a:ea typeface="Arial"/>
                  <a:cs typeface="Arial"/>
                  <a:sym typeface="Arial"/>
                </a:endParaRPr>
              </a:p>
            </p:txBody>
          </p:sp>
          <p:sp>
            <p:nvSpPr>
              <p:cNvPr id="652" name="Shape 652"/>
              <p:cNvSpPr/>
              <p:nvPr/>
            </p:nvSpPr>
            <p:spPr>
              <a:xfrm>
                <a:off x="7238614" y="1066105"/>
                <a:ext cx="3318260" cy="1654127"/>
              </a:xfrm>
              <a:custGeom>
                <a:avLst/>
                <a:gdLst/>
                <a:ahLst/>
                <a:cxnLst/>
                <a:rect l="0" t="0" r="0" b="0"/>
                <a:pathLst>
                  <a:path w="120000" h="120000" extrusionOk="0">
                    <a:moveTo>
                      <a:pt x="59857" y="32571"/>
                    </a:moveTo>
                    <a:cubicBezTo>
                      <a:pt x="84085" y="32571"/>
                      <a:pt x="103752" y="72000"/>
                      <a:pt x="103752" y="120000"/>
                    </a:cubicBezTo>
                    <a:cubicBezTo>
                      <a:pt x="120000" y="120000"/>
                      <a:pt x="120000" y="120000"/>
                      <a:pt x="120000" y="120000"/>
                    </a:cubicBezTo>
                    <a:cubicBezTo>
                      <a:pt x="120000" y="53142"/>
                      <a:pt x="93206" y="0"/>
                      <a:pt x="59857" y="0"/>
                    </a:cubicBezTo>
                    <a:cubicBezTo>
                      <a:pt x="26508" y="0"/>
                      <a:pt x="0" y="53142"/>
                      <a:pt x="0" y="120000"/>
                    </a:cubicBezTo>
                    <a:cubicBezTo>
                      <a:pt x="16247" y="120000"/>
                      <a:pt x="16247" y="120000"/>
                      <a:pt x="16247" y="120000"/>
                    </a:cubicBezTo>
                    <a:cubicBezTo>
                      <a:pt x="16247" y="72000"/>
                      <a:pt x="35914" y="32571"/>
                      <a:pt x="59857" y="32571"/>
                    </a:cubicBezTo>
                    <a:close/>
                  </a:path>
                </a:pathLst>
              </a:custGeom>
              <a:solidFill>
                <a:srgbClr val="FFFFFF"/>
              </a:solidFill>
              <a:ln>
                <a:noFill/>
              </a:ln>
            </p:spPr>
            <p:txBody>
              <a:bodyPr wrap="square" lIns="99425" tIns="49700" rIns="99425" bIns="49700" anchor="t" anchorCtr="0">
                <a:noAutofit/>
              </a:bodyPr>
              <a:lstStyle/>
              <a:p>
                <a:pPr marL="0" marR="0" lvl="0" indent="0" algn="l" rtl="0">
                  <a:spcBef>
                    <a:spcPts val="0"/>
                  </a:spcBef>
                  <a:buNone/>
                </a:pPr>
                <a:endParaRPr sz="1958">
                  <a:solidFill>
                    <a:schemeClr val="dk1"/>
                  </a:solidFill>
                  <a:latin typeface="Arial"/>
                  <a:ea typeface="Arial"/>
                  <a:cs typeface="Arial"/>
                  <a:sym typeface="Arial"/>
                </a:endParaRPr>
              </a:p>
            </p:txBody>
          </p:sp>
          <p:sp>
            <p:nvSpPr>
              <p:cNvPr id="653" name="Shape 653"/>
              <p:cNvSpPr/>
              <p:nvPr/>
            </p:nvSpPr>
            <p:spPr>
              <a:xfrm>
                <a:off x="7997179" y="1784585"/>
                <a:ext cx="1828569" cy="1828569"/>
              </a:xfrm>
              <a:prstGeom prst="ellipse">
                <a:avLst/>
              </a:prstGeom>
              <a:solidFill>
                <a:srgbClr val="FFFFFF"/>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654" name="Shape 654"/>
              <p:cNvSpPr/>
              <p:nvPr/>
            </p:nvSpPr>
            <p:spPr>
              <a:xfrm>
                <a:off x="5121267" y="1784468"/>
                <a:ext cx="1828802" cy="1828802"/>
              </a:xfrm>
              <a:prstGeom prst="ellipse">
                <a:avLst/>
              </a:prstGeom>
              <a:solidFill>
                <a:srgbClr val="FFFFFF"/>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grpSp>
            <p:nvGrpSpPr>
              <p:cNvPr id="655" name="Shape 655"/>
              <p:cNvGrpSpPr/>
              <p:nvPr/>
            </p:nvGrpSpPr>
            <p:grpSpPr>
              <a:xfrm>
                <a:off x="2244090" y="1784469"/>
                <a:ext cx="1828801" cy="1828801"/>
                <a:chOff x="2230722" y="1784469"/>
                <a:chExt cx="1828801" cy="1828801"/>
              </a:xfrm>
            </p:grpSpPr>
            <p:sp>
              <p:nvSpPr>
                <p:cNvPr id="656" name="Shape 656"/>
                <p:cNvSpPr/>
                <p:nvPr/>
              </p:nvSpPr>
              <p:spPr>
                <a:xfrm>
                  <a:off x="2230722" y="1784469"/>
                  <a:ext cx="1828801" cy="1828801"/>
                </a:xfrm>
                <a:prstGeom prst="ellipse">
                  <a:avLst/>
                </a:prstGeom>
                <a:solidFill>
                  <a:srgbClr val="FFFFFF"/>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grpSp>
              <p:nvGrpSpPr>
                <p:cNvPr id="657" name="Shape 657"/>
                <p:cNvGrpSpPr/>
                <p:nvPr/>
              </p:nvGrpSpPr>
              <p:grpSpPr>
                <a:xfrm rot="5400000">
                  <a:off x="2780978" y="2160339"/>
                  <a:ext cx="716922" cy="1115297"/>
                  <a:chOff x="2841319" y="2166838"/>
                  <a:chExt cx="716922" cy="1115297"/>
                </a:xfrm>
              </p:grpSpPr>
              <p:sp>
                <p:nvSpPr>
                  <p:cNvPr id="658" name="Shape 658"/>
                  <p:cNvSpPr/>
                  <p:nvPr/>
                </p:nvSpPr>
                <p:spPr>
                  <a:xfrm>
                    <a:off x="3122054" y="2166838"/>
                    <a:ext cx="289133" cy="289131"/>
                  </a:xfrm>
                  <a:prstGeom prst="ellipse">
                    <a:avLst/>
                  </a:prstGeom>
                  <a:solidFill>
                    <a:srgbClr val="FFFFFF"/>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659" name="Shape 659"/>
                  <p:cNvSpPr/>
                  <p:nvPr/>
                </p:nvSpPr>
                <p:spPr>
                  <a:xfrm>
                    <a:off x="2841319" y="2586605"/>
                    <a:ext cx="289134" cy="289131"/>
                  </a:xfrm>
                  <a:prstGeom prst="ellipse">
                    <a:avLst/>
                  </a:prstGeom>
                  <a:solidFill>
                    <a:srgbClr val="FFFFFF"/>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660" name="Shape 660"/>
                  <p:cNvSpPr/>
                  <p:nvPr/>
                </p:nvSpPr>
                <p:spPr>
                  <a:xfrm>
                    <a:off x="3269109" y="2993004"/>
                    <a:ext cx="289132" cy="289131"/>
                  </a:xfrm>
                  <a:prstGeom prst="ellipse">
                    <a:avLst/>
                  </a:prstGeom>
                  <a:solidFill>
                    <a:srgbClr val="FFFFFF"/>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grpSp>
          </p:grpSp>
        </p:grpSp>
        <p:sp>
          <p:nvSpPr>
            <p:cNvPr id="661" name="Shape 661"/>
            <p:cNvSpPr/>
            <p:nvPr/>
          </p:nvSpPr>
          <p:spPr>
            <a:xfrm rot="10800000" flipH="1">
              <a:off x="7254489" y="2760358"/>
              <a:ext cx="3318260" cy="1654127"/>
            </a:xfrm>
            <a:custGeom>
              <a:avLst/>
              <a:gdLst/>
              <a:ahLst/>
              <a:cxnLst/>
              <a:rect l="0" t="0" r="0" b="0"/>
              <a:pathLst>
                <a:path w="120000" h="120000" extrusionOk="0">
                  <a:moveTo>
                    <a:pt x="59857" y="32571"/>
                  </a:moveTo>
                  <a:cubicBezTo>
                    <a:pt x="84085" y="32571"/>
                    <a:pt x="103752" y="72000"/>
                    <a:pt x="103752" y="120000"/>
                  </a:cubicBezTo>
                  <a:cubicBezTo>
                    <a:pt x="120000" y="120000"/>
                    <a:pt x="120000" y="120000"/>
                    <a:pt x="120000" y="120000"/>
                  </a:cubicBezTo>
                  <a:cubicBezTo>
                    <a:pt x="120000" y="53142"/>
                    <a:pt x="93206" y="0"/>
                    <a:pt x="59857" y="0"/>
                  </a:cubicBezTo>
                  <a:cubicBezTo>
                    <a:pt x="26508" y="0"/>
                    <a:pt x="0" y="53142"/>
                    <a:pt x="0" y="120000"/>
                  </a:cubicBezTo>
                  <a:cubicBezTo>
                    <a:pt x="16247" y="120000"/>
                    <a:pt x="16247" y="120000"/>
                    <a:pt x="16247" y="120000"/>
                  </a:cubicBezTo>
                  <a:cubicBezTo>
                    <a:pt x="16247" y="72000"/>
                    <a:pt x="35914" y="32571"/>
                    <a:pt x="59857" y="32571"/>
                  </a:cubicBezTo>
                  <a:close/>
                </a:path>
              </a:pathLst>
            </a:custGeom>
            <a:solidFill>
              <a:schemeClr val="lt2"/>
            </a:solidFill>
            <a:ln>
              <a:noFill/>
            </a:ln>
          </p:spPr>
          <p:txBody>
            <a:bodyPr wrap="square" lIns="99425" tIns="49700" rIns="99425" bIns="49700" anchor="t" anchorCtr="0">
              <a:noAutofit/>
            </a:bodyPr>
            <a:lstStyle/>
            <a:p>
              <a:pPr marL="0" marR="0" lvl="0" indent="0" algn="l" rtl="0">
                <a:spcBef>
                  <a:spcPts val="0"/>
                </a:spcBef>
                <a:buNone/>
              </a:pPr>
              <a:endParaRPr sz="1958">
                <a:solidFill>
                  <a:schemeClr val="dk1"/>
                </a:solidFill>
                <a:latin typeface="Arial"/>
                <a:ea typeface="Arial"/>
                <a:cs typeface="Arial"/>
                <a:sym typeface="Arial"/>
              </a:endParaRPr>
            </a:p>
          </p:txBody>
        </p:sp>
        <p:sp>
          <p:nvSpPr>
            <p:cNvPr id="662" name="Shape 662"/>
            <p:cNvSpPr/>
            <p:nvPr/>
          </p:nvSpPr>
          <p:spPr>
            <a:xfrm>
              <a:off x="4366518" y="1137225"/>
              <a:ext cx="3318260" cy="1654127"/>
            </a:xfrm>
            <a:custGeom>
              <a:avLst/>
              <a:gdLst/>
              <a:ahLst/>
              <a:cxnLst/>
              <a:rect l="0" t="0" r="0" b="0"/>
              <a:pathLst>
                <a:path w="120000" h="120000" extrusionOk="0">
                  <a:moveTo>
                    <a:pt x="59857" y="32571"/>
                  </a:moveTo>
                  <a:cubicBezTo>
                    <a:pt x="84085" y="32571"/>
                    <a:pt x="103752" y="72000"/>
                    <a:pt x="103752" y="120000"/>
                  </a:cubicBezTo>
                  <a:cubicBezTo>
                    <a:pt x="120000" y="120000"/>
                    <a:pt x="120000" y="120000"/>
                    <a:pt x="120000" y="120000"/>
                  </a:cubicBezTo>
                  <a:cubicBezTo>
                    <a:pt x="120000" y="53142"/>
                    <a:pt x="93206" y="0"/>
                    <a:pt x="59857" y="0"/>
                  </a:cubicBezTo>
                  <a:cubicBezTo>
                    <a:pt x="26508" y="0"/>
                    <a:pt x="0" y="53142"/>
                    <a:pt x="0" y="120000"/>
                  </a:cubicBezTo>
                  <a:cubicBezTo>
                    <a:pt x="16247" y="120000"/>
                    <a:pt x="16247" y="120000"/>
                    <a:pt x="16247" y="120000"/>
                  </a:cubicBezTo>
                  <a:cubicBezTo>
                    <a:pt x="16247" y="72000"/>
                    <a:pt x="35914" y="32571"/>
                    <a:pt x="59857" y="32571"/>
                  </a:cubicBezTo>
                  <a:close/>
                </a:path>
              </a:pathLst>
            </a:custGeom>
            <a:solidFill>
              <a:schemeClr val="lt2"/>
            </a:solidFill>
            <a:ln>
              <a:noFill/>
            </a:ln>
          </p:spPr>
          <p:txBody>
            <a:bodyPr wrap="square" lIns="99425" tIns="49700" rIns="99425" bIns="49700" anchor="t" anchorCtr="0">
              <a:noAutofit/>
            </a:bodyPr>
            <a:lstStyle/>
            <a:p>
              <a:pPr marL="0" marR="0" lvl="0" indent="0" algn="l" rtl="0">
                <a:spcBef>
                  <a:spcPts val="0"/>
                </a:spcBef>
                <a:buNone/>
              </a:pPr>
              <a:endParaRPr sz="1958">
                <a:solidFill>
                  <a:schemeClr val="dk1"/>
                </a:solidFill>
                <a:latin typeface="Arial"/>
                <a:ea typeface="Arial"/>
                <a:cs typeface="Arial"/>
                <a:sym typeface="Arial"/>
              </a:endParaRPr>
            </a:p>
          </p:txBody>
        </p:sp>
        <p:sp>
          <p:nvSpPr>
            <p:cNvPr id="663" name="Shape 663"/>
            <p:cNvSpPr/>
            <p:nvPr/>
          </p:nvSpPr>
          <p:spPr>
            <a:xfrm rot="10800000" flipH="1">
              <a:off x="1492224" y="2760358"/>
              <a:ext cx="3318260" cy="1654127"/>
            </a:xfrm>
            <a:custGeom>
              <a:avLst/>
              <a:gdLst/>
              <a:ahLst/>
              <a:cxnLst/>
              <a:rect l="0" t="0" r="0" b="0"/>
              <a:pathLst>
                <a:path w="120000" h="120000" extrusionOk="0">
                  <a:moveTo>
                    <a:pt x="59857" y="32571"/>
                  </a:moveTo>
                  <a:cubicBezTo>
                    <a:pt x="84085" y="32571"/>
                    <a:pt x="103752" y="72000"/>
                    <a:pt x="103752" y="120000"/>
                  </a:cubicBezTo>
                  <a:cubicBezTo>
                    <a:pt x="120000" y="120000"/>
                    <a:pt x="120000" y="120000"/>
                    <a:pt x="120000" y="120000"/>
                  </a:cubicBezTo>
                  <a:cubicBezTo>
                    <a:pt x="120000" y="53142"/>
                    <a:pt x="93206" y="0"/>
                    <a:pt x="59857" y="0"/>
                  </a:cubicBezTo>
                  <a:cubicBezTo>
                    <a:pt x="26508" y="0"/>
                    <a:pt x="0" y="53142"/>
                    <a:pt x="0" y="120000"/>
                  </a:cubicBezTo>
                  <a:cubicBezTo>
                    <a:pt x="16247" y="120000"/>
                    <a:pt x="16247" y="120000"/>
                    <a:pt x="16247" y="120000"/>
                  </a:cubicBezTo>
                  <a:cubicBezTo>
                    <a:pt x="16247" y="72000"/>
                    <a:pt x="35914" y="32571"/>
                    <a:pt x="59857" y="32571"/>
                  </a:cubicBezTo>
                  <a:close/>
                </a:path>
              </a:pathLst>
            </a:custGeom>
            <a:solidFill>
              <a:schemeClr val="lt2"/>
            </a:solidFill>
            <a:ln>
              <a:noFill/>
            </a:ln>
          </p:spPr>
          <p:txBody>
            <a:bodyPr wrap="square" lIns="99425" tIns="49700" rIns="99425" bIns="49700" anchor="t" anchorCtr="0">
              <a:noAutofit/>
            </a:bodyPr>
            <a:lstStyle/>
            <a:p>
              <a:pPr marL="0" marR="0" lvl="0" indent="0" algn="l" rtl="0">
                <a:spcBef>
                  <a:spcPts val="0"/>
                </a:spcBef>
                <a:buNone/>
              </a:pPr>
              <a:endParaRPr sz="1958">
                <a:solidFill>
                  <a:schemeClr val="dk1"/>
                </a:solidFill>
                <a:latin typeface="Arial"/>
                <a:ea typeface="Arial"/>
                <a:cs typeface="Arial"/>
                <a:sym typeface="Arial"/>
              </a:endParaRPr>
            </a:p>
          </p:txBody>
        </p:sp>
        <p:sp>
          <p:nvSpPr>
            <p:cNvPr id="664" name="Shape 664"/>
            <p:cNvSpPr/>
            <p:nvPr/>
          </p:nvSpPr>
          <p:spPr>
            <a:xfrm rot="10800000" flipH="1">
              <a:off x="4366518" y="2760358"/>
              <a:ext cx="3318260" cy="1654127"/>
            </a:xfrm>
            <a:custGeom>
              <a:avLst/>
              <a:gdLst/>
              <a:ahLst/>
              <a:cxnLst/>
              <a:rect l="0" t="0" r="0" b="0"/>
              <a:pathLst>
                <a:path w="120000" h="120000" extrusionOk="0">
                  <a:moveTo>
                    <a:pt x="59857" y="32571"/>
                  </a:moveTo>
                  <a:cubicBezTo>
                    <a:pt x="84085" y="32571"/>
                    <a:pt x="103752" y="72000"/>
                    <a:pt x="103752" y="120000"/>
                  </a:cubicBezTo>
                  <a:cubicBezTo>
                    <a:pt x="120000" y="120000"/>
                    <a:pt x="120000" y="120000"/>
                    <a:pt x="120000" y="120000"/>
                  </a:cubicBezTo>
                  <a:cubicBezTo>
                    <a:pt x="120000" y="53142"/>
                    <a:pt x="93206" y="0"/>
                    <a:pt x="59857" y="0"/>
                  </a:cubicBezTo>
                  <a:cubicBezTo>
                    <a:pt x="26508" y="0"/>
                    <a:pt x="0" y="53142"/>
                    <a:pt x="0" y="120000"/>
                  </a:cubicBezTo>
                  <a:cubicBezTo>
                    <a:pt x="16247" y="120000"/>
                    <a:pt x="16247" y="120000"/>
                    <a:pt x="16247" y="120000"/>
                  </a:cubicBezTo>
                  <a:cubicBezTo>
                    <a:pt x="16247" y="72000"/>
                    <a:pt x="35914" y="32571"/>
                    <a:pt x="59857" y="32571"/>
                  </a:cubicBezTo>
                  <a:close/>
                </a:path>
              </a:pathLst>
            </a:custGeom>
            <a:solidFill>
              <a:srgbClr val="D9D9D9"/>
            </a:solidFill>
            <a:ln>
              <a:noFill/>
            </a:ln>
          </p:spPr>
          <p:txBody>
            <a:bodyPr wrap="square" lIns="99425" tIns="49700" rIns="99425" bIns="49700" anchor="t" anchorCtr="0">
              <a:noAutofit/>
            </a:bodyPr>
            <a:lstStyle/>
            <a:p>
              <a:pPr marL="0" marR="0" lvl="0" indent="0" algn="l" rtl="0">
                <a:spcBef>
                  <a:spcPts val="0"/>
                </a:spcBef>
                <a:buNone/>
              </a:pPr>
              <a:endParaRPr sz="1958">
                <a:solidFill>
                  <a:schemeClr val="dk1"/>
                </a:solidFill>
                <a:latin typeface="Arial"/>
                <a:ea typeface="Arial"/>
                <a:cs typeface="Arial"/>
                <a:sym typeface="Arial"/>
              </a:endParaRPr>
            </a:p>
          </p:txBody>
        </p:sp>
        <p:sp>
          <p:nvSpPr>
            <p:cNvPr id="665" name="Shape 665"/>
            <p:cNvSpPr/>
            <p:nvPr/>
          </p:nvSpPr>
          <p:spPr>
            <a:xfrm>
              <a:off x="7238614" y="1137225"/>
              <a:ext cx="3318260" cy="1654127"/>
            </a:xfrm>
            <a:custGeom>
              <a:avLst/>
              <a:gdLst/>
              <a:ahLst/>
              <a:cxnLst/>
              <a:rect l="0" t="0" r="0" b="0"/>
              <a:pathLst>
                <a:path w="120000" h="120000" extrusionOk="0">
                  <a:moveTo>
                    <a:pt x="59857" y="32571"/>
                  </a:moveTo>
                  <a:cubicBezTo>
                    <a:pt x="84085" y="32571"/>
                    <a:pt x="103752" y="72000"/>
                    <a:pt x="103752" y="120000"/>
                  </a:cubicBezTo>
                  <a:cubicBezTo>
                    <a:pt x="120000" y="120000"/>
                    <a:pt x="120000" y="120000"/>
                    <a:pt x="120000" y="120000"/>
                  </a:cubicBezTo>
                  <a:cubicBezTo>
                    <a:pt x="120000" y="53142"/>
                    <a:pt x="93206" y="0"/>
                    <a:pt x="59857" y="0"/>
                  </a:cubicBezTo>
                  <a:cubicBezTo>
                    <a:pt x="26508" y="0"/>
                    <a:pt x="0" y="53142"/>
                    <a:pt x="0" y="120000"/>
                  </a:cubicBezTo>
                  <a:cubicBezTo>
                    <a:pt x="16247" y="120000"/>
                    <a:pt x="16247" y="120000"/>
                    <a:pt x="16247" y="120000"/>
                  </a:cubicBezTo>
                  <a:cubicBezTo>
                    <a:pt x="16247" y="72000"/>
                    <a:pt x="35914" y="32571"/>
                    <a:pt x="59857" y="32571"/>
                  </a:cubicBezTo>
                  <a:close/>
                </a:path>
              </a:pathLst>
            </a:custGeom>
            <a:solidFill>
              <a:schemeClr val="accent2"/>
            </a:solidFill>
            <a:ln>
              <a:noFill/>
            </a:ln>
          </p:spPr>
          <p:txBody>
            <a:bodyPr wrap="square" lIns="99425" tIns="49700" rIns="99425" bIns="49700" anchor="t" anchorCtr="0">
              <a:noAutofit/>
            </a:bodyPr>
            <a:lstStyle/>
            <a:p>
              <a:pPr marL="0" marR="0" lvl="0" indent="0" algn="l" rtl="0">
                <a:spcBef>
                  <a:spcPts val="0"/>
                </a:spcBef>
                <a:buNone/>
              </a:pPr>
              <a:endParaRPr sz="1958">
                <a:solidFill>
                  <a:schemeClr val="dk1"/>
                </a:solidFill>
                <a:latin typeface="Arial"/>
                <a:ea typeface="Arial"/>
                <a:cs typeface="Arial"/>
                <a:sym typeface="Arial"/>
              </a:endParaRPr>
            </a:p>
          </p:txBody>
        </p:sp>
        <p:grpSp>
          <p:nvGrpSpPr>
            <p:cNvPr id="666" name="Shape 666"/>
            <p:cNvGrpSpPr/>
            <p:nvPr/>
          </p:nvGrpSpPr>
          <p:grpSpPr>
            <a:xfrm>
              <a:off x="2244090" y="1855589"/>
              <a:ext cx="1828801" cy="1828801"/>
              <a:chOff x="2230722" y="1784469"/>
              <a:chExt cx="1828801" cy="1828801"/>
            </a:xfrm>
          </p:grpSpPr>
          <p:sp>
            <p:nvSpPr>
              <p:cNvPr id="667" name="Shape 667"/>
              <p:cNvSpPr/>
              <p:nvPr/>
            </p:nvSpPr>
            <p:spPr>
              <a:xfrm>
                <a:off x="2230722" y="1784469"/>
                <a:ext cx="1828801" cy="1828801"/>
              </a:xfrm>
              <a:prstGeom prst="ellipse">
                <a:avLst/>
              </a:prstGeom>
              <a:solidFill>
                <a:srgbClr val="D9D9D9"/>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grpSp>
            <p:nvGrpSpPr>
              <p:cNvPr id="668" name="Shape 668"/>
              <p:cNvGrpSpPr/>
              <p:nvPr/>
            </p:nvGrpSpPr>
            <p:grpSpPr>
              <a:xfrm rot="5400000">
                <a:off x="2584573" y="2071231"/>
                <a:ext cx="1097280" cy="1199566"/>
                <a:chOff x="2604167" y="2130929"/>
                <a:chExt cx="1097280" cy="1199566"/>
              </a:xfrm>
            </p:grpSpPr>
            <p:grpSp>
              <p:nvGrpSpPr>
                <p:cNvPr id="669" name="Shape 669"/>
                <p:cNvGrpSpPr/>
                <p:nvPr/>
              </p:nvGrpSpPr>
              <p:grpSpPr>
                <a:xfrm>
                  <a:off x="2604167" y="2130929"/>
                  <a:ext cx="1097280" cy="360948"/>
                  <a:chOff x="5606715" y="1804738"/>
                  <a:chExt cx="1097280" cy="360948"/>
                </a:xfrm>
              </p:grpSpPr>
              <p:sp>
                <p:nvSpPr>
                  <p:cNvPr id="670" name="Shape 670"/>
                  <p:cNvSpPr/>
                  <p:nvPr/>
                </p:nvSpPr>
                <p:spPr>
                  <a:xfrm>
                    <a:off x="6124602" y="1840647"/>
                    <a:ext cx="289133" cy="289131"/>
                  </a:xfrm>
                  <a:prstGeom prst="ellipse">
                    <a:avLst/>
                  </a:pr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671" name="Shape 671"/>
                  <p:cNvSpPr/>
                  <p:nvPr/>
                </p:nvSpPr>
                <p:spPr>
                  <a:xfrm>
                    <a:off x="5606715" y="1804738"/>
                    <a:ext cx="1097280" cy="360948"/>
                  </a:xfrm>
                  <a:prstGeom prst="roundRect">
                    <a:avLst>
                      <a:gd name="adj" fmla="val 50000"/>
                    </a:avLst>
                  </a:prstGeom>
                  <a:noFill/>
                  <a:ln w="12700" cap="flat" cmpd="sng">
                    <a:solidFill>
                      <a:schemeClr val="lt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grpSp>
            <p:grpSp>
              <p:nvGrpSpPr>
                <p:cNvPr id="672" name="Shape 672"/>
                <p:cNvGrpSpPr/>
                <p:nvPr/>
              </p:nvGrpSpPr>
              <p:grpSpPr>
                <a:xfrm>
                  <a:off x="2604167" y="2550696"/>
                  <a:ext cx="1097280" cy="360948"/>
                  <a:chOff x="5513136" y="2572084"/>
                  <a:chExt cx="1097280" cy="360948"/>
                </a:xfrm>
              </p:grpSpPr>
              <p:sp>
                <p:nvSpPr>
                  <p:cNvPr id="673" name="Shape 673"/>
                  <p:cNvSpPr/>
                  <p:nvPr/>
                </p:nvSpPr>
                <p:spPr>
                  <a:xfrm>
                    <a:off x="5750288" y="2607993"/>
                    <a:ext cx="289134" cy="289131"/>
                  </a:xfrm>
                  <a:prstGeom prst="ellipse">
                    <a:avLst/>
                  </a:pr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674" name="Shape 674"/>
                  <p:cNvSpPr/>
                  <p:nvPr/>
                </p:nvSpPr>
                <p:spPr>
                  <a:xfrm>
                    <a:off x="5513136" y="2572084"/>
                    <a:ext cx="1097280" cy="360948"/>
                  </a:xfrm>
                  <a:prstGeom prst="roundRect">
                    <a:avLst>
                      <a:gd name="adj" fmla="val 50000"/>
                    </a:avLst>
                  </a:prstGeom>
                  <a:noFill/>
                  <a:ln w="12700" cap="flat" cmpd="sng">
                    <a:solidFill>
                      <a:schemeClr val="lt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grpSp>
            <p:grpSp>
              <p:nvGrpSpPr>
                <p:cNvPr id="675" name="Shape 675"/>
                <p:cNvGrpSpPr/>
                <p:nvPr/>
              </p:nvGrpSpPr>
              <p:grpSpPr>
                <a:xfrm>
                  <a:off x="2604167" y="2969547"/>
                  <a:ext cx="1097280" cy="360948"/>
                  <a:chOff x="5513136" y="2990935"/>
                  <a:chExt cx="1097280" cy="360948"/>
                </a:xfrm>
              </p:grpSpPr>
              <p:sp>
                <p:nvSpPr>
                  <p:cNvPr id="676" name="Shape 676"/>
                  <p:cNvSpPr/>
                  <p:nvPr/>
                </p:nvSpPr>
                <p:spPr>
                  <a:xfrm>
                    <a:off x="6178080" y="3026844"/>
                    <a:ext cx="289132" cy="289131"/>
                  </a:xfrm>
                  <a:prstGeom prst="ellipse">
                    <a:avLst/>
                  </a:pr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677" name="Shape 677"/>
                  <p:cNvSpPr/>
                  <p:nvPr/>
                </p:nvSpPr>
                <p:spPr>
                  <a:xfrm>
                    <a:off x="5513136" y="2990935"/>
                    <a:ext cx="1097280" cy="360948"/>
                  </a:xfrm>
                  <a:prstGeom prst="roundRect">
                    <a:avLst>
                      <a:gd name="adj" fmla="val 50000"/>
                    </a:avLst>
                  </a:prstGeom>
                  <a:noFill/>
                  <a:ln w="12700" cap="flat" cmpd="sng">
                    <a:solidFill>
                      <a:schemeClr val="lt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grpSp>
          </p:grpSp>
        </p:grpSp>
        <p:grpSp>
          <p:nvGrpSpPr>
            <p:cNvPr id="678" name="Shape 678"/>
            <p:cNvGrpSpPr/>
            <p:nvPr/>
          </p:nvGrpSpPr>
          <p:grpSpPr>
            <a:xfrm>
              <a:off x="7997179" y="1855705"/>
              <a:ext cx="1828569" cy="1828569"/>
              <a:chOff x="7997179" y="1784585"/>
              <a:chExt cx="1828569" cy="1828569"/>
            </a:xfrm>
          </p:grpSpPr>
          <p:sp>
            <p:nvSpPr>
              <p:cNvPr id="679" name="Shape 679"/>
              <p:cNvSpPr/>
              <p:nvPr/>
            </p:nvSpPr>
            <p:spPr>
              <a:xfrm>
                <a:off x="7997179" y="1784585"/>
                <a:ext cx="1828569" cy="1828569"/>
              </a:xfrm>
              <a:prstGeom prst="ellipse">
                <a:avLst/>
              </a:prstGeom>
              <a:solidFill>
                <a:schemeClr val="accent2"/>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grpSp>
            <p:nvGrpSpPr>
              <p:cNvPr id="680" name="Shape 680"/>
              <p:cNvGrpSpPr/>
              <p:nvPr/>
            </p:nvGrpSpPr>
            <p:grpSpPr>
              <a:xfrm>
                <a:off x="8306739" y="2055309"/>
                <a:ext cx="1234863" cy="1135919"/>
                <a:chOff x="11010610" y="3112277"/>
                <a:chExt cx="1234863" cy="1135919"/>
              </a:xfrm>
            </p:grpSpPr>
            <p:sp>
              <p:nvSpPr>
                <p:cNvPr id="681" name="Shape 681"/>
                <p:cNvSpPr/>
                <p:nvPr/>
              </p:nvSpPr>
              <p:spPr>
                <a:xfrm>
                  <a:off x="11485511" y="3222943"/>
                  <a:ext cx="289133" cy="289131"/>
                </a:xfrm>
                <a:prstGeom prst="ellipse">
                  <a:avLst/>
                </a:pr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682" name="Shape 682"/>
                <p:cNvSpPr/>
                <p:nvPr/>
              </p:nvSpPr>
              <p:spPr>
                <a:xfrm>
                  <a:off x="11079743" y="3818017"/>
                  <a:ext cx="1097280" cy="360948"/>
                </a:xfrm>
                <a:prstGeom prst="roundRect">
                  <a:avLst>
                    <a:gd name="adj" fmla="val 50000"/>
                  </a:avLst>
                </a:prstGeom>
                <a:noFill/>
                <a:ln w="12700" cap="flat" cmpd="sng">
                  <a:solidFill>
                    <a:schemeClr val="lt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683" name="Shape 683"/>
                <p:cNvSpPr/>
                <p:nvPr/>
              </p:nvSpPr>
              <p:spPr>
                <a:xfrm>
                  <a:off x="11116370" y="3856776"/>
                  <a:ext cx="289134" cy="289131"/>
                </a:xfrm>
                <a:prstGeom prst="ellipse">
                  <a:avLst/>
                </a:pr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684" name="Shape 684"/>
                <p:cNvSpPr/>
                <p:nvPr/>
              </p:nvSpPr>
              <p:spPr>
                <a:xfrm rot="-3600000">
                  <a:off x="10892585" y="3497176"/>
                  <a:ext cx="1097280" cy="360948"/>
                </a:xfrm>
                <a:prstGeom prst="roundRect">
                  <a:avLst>
                    <a:gd name="adj" fmla="val 50000"/>
                  </a:avLst>
                </a:prstGeom>
                <a:noFill/>
                <a:ln w="12700" cap="flat" cmpd="sng">
                  <a:solidFill>
                    <a:schemeClr val="lt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685" name="Shape 685"/>
                <p:cNvSpPr/>
                <p:nvPr/>
              </p:nvSpPr>
              <p:spPr>
                <a:xfrm>
                  <a:off x="11854652" y="3856776"/>
                  <a:ext cx="289132" cy="289131"/>
                </a:xfrm>
                <a:prstGeom prst="ellipse">
                  <a:avLst/>
                </a:pr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686" name="Shape 686"/>
                <p:cNvSpPr/>
                <p:nvPr/>
              </p:nvSpPr>
              <p:spPr>
                <a:xfrm rot="3600000">
                  <a:off x="11266218" y="3502349"/>
                  <a:ext cx="1097280" cy="360948"/>
                </a:xfrm>
                <a:prstGeom prst="roundRect">
                  <a:avLst>
                    <a:gd name="adj" fmla="val 50000"/>
                  </a:avLst>
                </a:prstGeom>
                <a:noFill/>
                <a:ln w="12700" cap="flat" cmpd="sng">
                  <a:solidFill>
                    <a:schemeClr val="lt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grpSp>
        </p:grpSp>
        <p:grpSp>
          <p:nvGrpSpPr>
            <p:cNvPr id="687" name="Shape 687"/>
            <p:cNvGrpSpPr/>
            <p:nvPr/>
          </p:nvGrpSpPr>
          <p:grpSpPr>
            <a:xfrm>
              <a:off x="5137963" y="1834219"/>
              <a:ext cx="1828802" cy="1828802"/>
              <a:chOff x="6288435" y="610869"/>
              <a:chExt cx="1828802" cy="1828802"/>
            </a:xfrm>
          </p:grpSpPr>
          <p:sp>
            <p:nvSpPr>
              <p:cNvPr id="688" name="Shape 688"/>
              <p:cNvSpPr/>
              <p:nvPr/>
            </p:nvSpPr>
            <p:spPr>
              <a:xfrm>
                <a:off x="6288435" y="610869"/>
                <a:ext cx="1828802" cy="1828802"/>
              </a:xfrm>
              <a:prstGeom prst="ellipse">
                <a:avLst/>
              </a:prstGeom>
              <a:solidFill>
                <a:srgbClr val="D9D9D9"/>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grpSp>
            <p:nvGrpSpPr>
              <p:cNvPr id="689" name="Shape 689"/>
              <p:cNvGrpSpPr/>
              <p:nvPr/>
            </p:nvGrpSpPr>
            <p:grpSpPr>
              <a:xfrm>
                <a:off x="6630261" y="930691"/>
                <a:ext cx="1081021" cy="1204361"/>
                <a:chOff x="6630261" y="930691"/>
                <a:chExt cx="1081021" cy="1204361"/>
              </a:xfrm>
            </p:grpSpPr>
            <p:sp>
              <p:nvSpPr>
                <p:cNvPr id="690" name="Shape 690"/>
                <p:cNvSpPr/>
                <p:nvPr/>
              </p:nvSpPr>
              <p:spPr>
                <a:xfrm flipH="1">
                  <a:off x="7384986" y="968298"/>
                  <a:ext cx="289133" cy="289131"/>
                </a:xfrm>
                <a:prstGeom prst="ellipse">
                  <a:avLst/>
                </a:pr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691" name="Shape 691"/>
                <p:cNvSpPr/>
                <p:nvPr/>
              </p:nvSpPr>
              <p:spPr>
                <a:xfrm flipH="1">
                  <a:off x="7384986" y="1394290"/>
                  <a:ext cx="289134" cy="289131"/>
                </a:xfrm>
                <a:prstGeom prst="ellipse">
                  <a:avLst/>
                </a:pr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692" name="Shape 692"/>
                <p:cNvSpPr/>
                <p:nvPr/>
              </p:nvSpPr>
              <p:spPr>
                <a:xfrm flipH="1">
                  <a:off x="6637527" y="1352417"/>
                  <a:ext cx="1073755" cy="362959"/>
                </a:xfrm>
                <a:custGeom>
                  <a:avLst/>
                  <a:gdLst/>
                  <a:ahLst/>
                  <a:cxnLst/>
                  <a:rect l="0" t="0" r="0" b="0"/>
                  <a:pathLst>
                    <a:path w="120000" h="120000" extrusionOk="0">
                      <a:moveTo>
                        <a:pt x="120000" y="0"/>
                      </a:moveTo>
                      <a:lnTo>
                        <a:pt x="0" y="0"/>
                      </a:lnTo>
                      <a:lnTo>
                        <a:pt x="0" y="59999"/>
                      </a:lnTo>
                      <a:lnTo>
                        <a:pt x="0" y="120000"/>
                      </a:lnTo>
                      <a:lnTo>
                        <a:pt x="120000" y="119999"/>
                      </a:lnTo>
                      <a:lnTo>
                        <a:pt x="120000" y="60000"/>
                      </a:lnTo>
                      <a:lnTo>
                        <a:pt x="120000" y="0"/>
                      </a:lnTo>
                      <a:close/>
                    </a:path>
                  </a:pathLst>
                </a:custGeom>
                <a:noFill/>
                <a:ln w="12700" cap="flat" cmpd="sng">
                  <a:solidFill>
                    <a:schemeClr val="lt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693" name="Shape 693"/>
                <p:cNvSpPr/>
                <p:nvPr/>
              </p:nvSpPr>
              <p:spPr>
                <a:xfrm flipH="1">
                  <a:off x="7384987" y="1806914"/>
                  <a:ext cx="289132" cy="289131"/>
                </a:xfrm>
                <a:prstGeom prst="ellipse">
                  <a:avLst/>
                </a:pr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694" name="Shape 694"/>
                <p:cNvSpPr/>
                <p:nvPr/>
              </p:nvSpPr>
              <p:spPr>
                <a:xfrm flipH="1">
                  <a:off x="6630261" y="930691"/>
                  <a:ext cx="1073755" cy="360948"/>
                </a:xfrm>
                <a:custGeom>
                  <a:avLst/>
                  <a:gdLst/>
                  <a:ahLst/>
                  <a:cxnLst/>
                  <a:rect l="0" t="0" r="0" b="0"/>
                  <a:pathLst>
                    <a:path w="120000" h="120000" extrusionOk="0">
                      <a:moveTo>
                        <a:pt x="120000" y="0"/>
                      </a:moveTo>
                      <a:lnTo>
                        <a:pt x="112678" y="0"/>
                      </a:lnTo>
                      <a:lnTo>
                        <a:pt x="105389" y="0"/>
                      </a:lnTo>
                      <a:lnTo>
                        <a:pt x="20169" y="0"/>
                      </a:lnTo>
                      <a:cubicBezTo>
                        <a:pt x="9030" y="0"/>
                        <a:pt x="0" y="26862"/>
                        <a:pt x="0" y="60000"/>
                      </a:cubicBezTo>
                      <a:lnTo>
                        <a:pt x="314" y="69274"/>
                      </a:lnTo>
                      <a:lnTo>
                        <a:pt x="0" y="69401"/>
                      </a:lnTo>
                      <a:lnTo>
                        <a:pt x="0" y="70328"/>
                      </a:lnTo>
                      <a:lnTo>
                        <a:pt x="0" y="93777"/>
                      </a:lnTo>
                      <a:lnTo>
                        <a:pt x="0" y="118153"/>
                      </a:lnTo>
                      <a:lnTo>
                        <a:pt x="0" y="120000"/>
                      </a:lnTo>
                      <a:lnTo>
                        <a:pt x="7321" y="120000"/>
                      </a:lnTo>
                      <a:lnTo>
                        <a:pt x="14610" y="120000"/>
                      </a:lnTo>
                      <a:lnTo>
                        <a:pt x="20169" y="120000"/>
                      </a:lnTo>
                      <a:lnTo>
                        <a:pt x="99830" y="120000"/>
                      </a:lnTo>
                      <a:lnTo>
                        <a:pt x="105389" y="120000"/>
                      </a:lnTo>
                      <a:lnTo>
                        <a:pt x="112678" y="120000"/>
                      </a:lnTo>
                      <a:lnTo>
                        <a:pt x="120000" y="120000"/>
                      </a:lnTo>
                      <a:lnTo>
                        <a:pt x="120000" y="118152"/>
                      </a:lnTo>
                      <a:lnTo>
                        <a:pt x="120000" y="115774"/>
                      </a:lnTo>
                      <a:lnTo>
                        <a:pt x="120000" y="93777"/>
                      </a:lnTo>
                      <a:lnTo>
                        <a:pt x="120000" y="70328"/>
                      </a:lnTo>
                      <a:lnTo>
                        <a:pt x="120000" y="69401"/>
                      </a:lnTo>
                      <a:lnTo>
                        <a:pt x="120000" y="49671"/>
                      </a:lnTo>
                      <a:lnTo>
                        <a:pt x="120000" y="4225"/>
                      </a:lnTo>
                      <a:close/>
                    </a:path>
                  </a:pathLst>
                </a:custGeom>
                <a:noFill/>
                <a:ln w="12700" cap="flat" cmpd="sng">
                  <a:solidFill>
                    <a:schemeClr val="lt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695" name="Shape 695"/>
                <p:cNvSpPr/>
                <p:nvPr/>
              </p:nvSpPr>
              <p:spPr>
                <a:xfrm rot="10800000" flipH="1">
                  <a:off x="6633247" y="1774104"/>
                  <a:ext cx="1073755" cy="360948"/>
                </a:xfrm>
                <a:custGeom>
                  <a:avLst/>
                  <a:gdLst/>
                  <a:ahLst/>
                  <a:cxnLst/>
                  <a:rect l="0" t="0" r="0" b="0"/>
                  <a:pathLst>
                    <a:path w="120000" h="120000" extrusionOk="0">
                      <a:moveTo>
                        <a:pt x="120000" y="0"/>
                      </a:moveTo>
                      <a:lnTo>
                        <a:pt x="112678" y="0"/>
                      </a:lnTo>
                      <a:lnTo>
                        <a:pt x="105389" y="0"/>
                      </a:lnTo>
                      <a:lnTo>
                        <a:pt x="20169" y="0"/>
                      </a:lnTo>
                      <a:cubicBezTo>
                        <a:pt x="9030" y="0"/>
                        <a:pt x="0" y="26862"/>
                        <a:pt x="0" y="60000"/>
                      </a:cubicBezTo>
                      <a:lnTo>
                        <a:pt x="314" y="69274"/>
                      </a:lnTo>
                      <a:lnTo>
                        <a:pt x="0" y="69401"/>
                      </a:lnTo>
                      <a:lnTo>
                        <a:pt x="0" y="70328"/>
                      </a:lnTo>
                      <a:lnTo>
                        <a:pt x="0" y="93777"/>
                      </a:lnTo>
                      <a:lnTo>
                        <a:pt x="0" y="118153"/>
                      </a:lnTo>
                      <a:lnTo>
                        <a:pt x="0" y="120000"/>
                      </a:lnTo>
                      <a:lnTo>
                        <a:pt x="7321" y="120000"/>
                      </a:lnTo>
                      <a:lnTo>
                        <a:pt x="14610" y="120000"/>
                      </a:lnTo>
                      <a:lnTo>
                        <a:pt x="20169" y="120000"/>
                      </a:lnTo>
                      <a:lnTo>
                        <a:pt x="99830" y="120000"/>
                      </a:lnTo>
                      <a:lnTo>
                        <a:pt x="105389" y="120000"/>
                      </a:lnTo>
                      <a:lnTo>
                        <a:pt x="112678" y="120000"/>
                      </a:lnTo>
                      <a:lnTo>
                        <a:pt x="120000" y="120000"/>
                      </a:lnTo>
                      <a:lnTo>
                        <a:pt x="120000" y="118152"/>
                      </a:lnTo>
                      <a:lnTo>
                        <a:pt x="120000" y="115774"/>
                      </a:lnTo>
                      <a:lnTo>
                        <a:pt x="120000" y="93777"/>
                      </a:lnTo>
                      <a:lnTo>
                        <a:pt x="120000" y="70328"/>
                      </a:lnTo>
                      <a:lnTo>
                        <a:pt x="120000" y="69401"/>
                      </a:lnTo>
                      <a:lnTo>
                        <a:pt x="120000" y="49671"/>
                      </a:lnTo>
                      <a:lnTo>
                        <a:pt x="120000" y="4225"/>
                      </a:lnTo>
                      <a:close/>
                    </a:path>
                  </a:pathLst>
                </a:custGeom>
                <a:noFill/>
                <a:ln w="12700" cap="flat" cmpd="sng">
                  <a:solidFill>
                    <a:schemeClr val="lt1"/>
                  </a:solidFill>
                  <a:prstDash val="solid"/>
                  <a:miter lim="8000"/>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grpSp>
        </p:grpSp>
        <p:sp>
          <p:nvSpPr>
            <p:cNvPr id="696" name="Shape 696"/>
            <p:cNvSpPr/>
            <p:nvPr/>
          </p:nvSpPr>
          <p:spPr>
            <a:xfrm>
              <a:off x="1492224" y="1137225"/>
              <a:ext cx="3318260" cy="1654127"/>
            </a:xfrm>
            <a:custGeom>
              <a:avLst/>
              <a:gdLst/>
              <a:ahLst/>
              <a:cxnLst/>
              <a:rect l="0" t="0" r="0" b="0"/>
              <a:pathLst>
                <a:path w="120000" h="120000" extrusionOk="0">
                  <a:moveTo>
                    <a:pt x="59857" y="32571"/>
                  </a:moveTo>
                  <a:cubicBezTo>
                    <a:pt x="84085" y="32571"/>
                    <a:pt x="103752" y="72000"/>
                    <a:pt x="103752" y="120000"/>
                  </a:cubicBezTo>
                  <a:cubicBezTo>
                    <a:pt x="120000" y="120000"/>
                    <a:pt x="120000" y="120000"/>
                    <a:pt x="120000" y="120000"/>
                  </a:cubicBezTo>
                  <a:cubicBezTo>
                    <a:pt x="120000" y="53142"/>
                    <a:pt x="93206" y="0"/>
                    <a:pt x="59857" y="0"/>
                  </a:cubicBezTo>
                  <a:cubicBezTo>
                    <a:pt x="26508" y="0"/>
                    <a:pt x="0" y="53142"/>
                    <a:pt x="0" y="120000"/>
                  </a:cubicBezTo>
                  <a:cubicBezTo>
                    <a:pt x="16247" y="120000"/>
                    <a:pt x="16247" y="120000"/>
                    <a:pt x="16247" y="120000"/>
                  </a:cubicBezTo>
                  <a:cubicBezTo>
                    <a:pt x="16247" y="72000"/>
                    <a:pt x="35914" y="32571"/>
                    <a:pt x="59857" y="32571"/>
                  </a:cubicBezTo>
                  <a:close/>
                </a:path>
              </a:pathLst>
            </a:custGeom>
            <a:solidFill>
              <a:srgbClr val="D9D9D9"/>
            </a:solidFill>
            <a:ln>
              <a:noFill/>
            </a:ln>
          </p:spPr>
          <p:txBody>
            <a:bodyPr wrap="square" lIns="99425" tIns="49700" rIns="99425" bIns="49700" anchor="t" anchorCtr="0">
              <a:noAutofit/>
            </a:bodyPr>
            <a:lstStyle/>
            <a:p>
              <a:pPr marL="0" marR="0" lvl="0" indent="0" algn="l" rtl="0">
                <a:spcBef>
                  <a:spcPts val="0"/>
                </a:spcBef>
                <a:buNone/>
              </a:pPr>
              <a:endParaRPr sz="1958">
                <a:solidFill>
                  <a:schemeClr val="dk1"/>
                </a:solidFill>
                <a:latin typeface="Arial"/>
                <a:ea typeface="Arial"/>
                <a:cs typeface="Arial"/>
                <a:sym typeface="Arial"/>
              </a:endParaRPr>
            </a:p>
          </p:txBody>
        </p:sp>
      </p:grpSp>
      <p:sp>
        <p:nvSpPr>
          <p:cNvPr id="697" name="Shape 697"/>
          <p:cNvSpPr txBox="1"/>
          <p:nvPr/>
        </p:nvSpPr>
        <p:spPr>
          <a:xfrm>
            <a:off x="545133" y="5722689"/>
            <a:ext cx="1120588" cy="123111"/>
          </a:xfrm>
          <a:prstGeom prst="rect">
            <a:avLst/>
          </a:prstGeom>
          <a:noFill/>
          <a:ln>
            <a:noFill/>
          </a:ln>
        </p:spPr>
        <p:txBody>
          <a:bodyPr wrap="square" lIns="0" tIns="0" rIns="0" bIns="0" anchor="ctr" anchorCtr="0">
            <a:noAutofit/>
          </a:bodyPr>
          <a:lstStyle/>
          <a:p>
            <a:pPr marL="0" marR="0" lvl="0" indent="0" algn="ctr" rtl="0">
              <a:spcBef>
                <a:spcPts val="0"/>
              </a:spcBef>
              <a:buNone/>
            </a:pPr>
            <a:r>
              <a:rPr lang="en-US" sz="800" b="1">
                <a:solidFill>
                  <a:schemeClr val="lt1"/>
                </a:solidFill>
                <a:latin typeface="Arial"/>
                <a:ea typeface="Arial"/>
                <a:cs typeface="Arial"/>
                <a:sym typeface="Arial"/>
              </a:rPr>
              <a:t>OPTIMIZE</a:t>
            </a:r>
          </a:p>
        </p:txBody>
      </p:sp>
      <p:sp>
        <p:nvSpPr>
          <p:cNvPr id="698" name="Shape 698"/>
          <p:cNvSpPr txBox="1"/>
          <p:nvPr/>
        </p:nvSpPr>
        <p:spPr>
          <a:xfrm>
            <a:off x="1937650" y="5722689"/>
            <a:ext cx="1120588" cy="123111"/>
          </a:xfrm>
          <a:prstGeom prst="rect">
            <a:avLst/>
          </a:prstGeom>
          <a:noFill/>
          <a:ln>
            <a:noFill/>
          </a:ln>
        </p:spPr>
        <p:txBody>
          <a:bodyPr wrap="square" lIns="0" tIns="0" rIns="0" bIns="0" anchor="ctr" anchorCtr="0">
            <a:noAutofit/>
          </a:bodyPr>
          <a:lstStyle/>
          <a:p>
            <a:pPr marL="0" marR="0" lvl="0" indent="0" algn="ctr" rtl="0">
              <a:spcBef>
                <a:spcPts val="0"/>
              </a:spcBef>
              <a:buNone/>
            </a:pPr>
            <a:r>
              <a:rPr lang="en-US" sz="800" b="1">
                <a:solidFill>
                  <a:schemeClr val="lt1"/>
                </a:solidFill>
                <a:latin typeface="Arial"/>
                <a:ea typeface="Arial"/>
                <a:cs typeface="Arial"/>
                <a:sym typeface="Arial"/>
              </a:rPr>
              <a:t>MANAGE</a:t>
            </a:r>
          </a:p>
        </p:txBody>
      </p:sp>
      <p:sp>
        <p:nvSpPr>
          <p:cNvPr id="699" name="Shape 699"/>
          <p:cNvSpPr txBox="1"/>
          <p:nvPr/>
        </p:nvSpPr>
        <p:spPr>
          <a:xfrm>
            <a:off x="3203160" y="5722689"/>
            <a:ext cx="1440628" cy="123111"/>
          </a:xfrm>
          <a:prstGeom prst="rect">
            <a:avLst/>
          </a:prstGeom>
          <a:noFill/>
          <a:ln>
            <a:noFill/>
          </a:ln>
        </p:spPr>
        <p:txBody>
          <a:bodyPr wrap="square" lIns="0" tIns="0" rIns="0" bIns="0" anchor="ctr" anchorCtr="0">
            <a:noAutofit/>
          </a:bodyPr>
          <a:lstStyle/>
          <a:p>
            <a:pPr marL="0" marR="0" lvl="0" indent="0" algn="ctr" rtl="0">
              <a:spcBef>
                <a:spcPts val="0"/>
              </a:spcBef>
              <a:buNone/>
            </a:pPr>
            <a:r>
              <a:rPr lang="en-US" sz="800" b="1">
                <a:solidFill>
                  <a:schemeClr val="lt1"/>
                </a:solidFill>
                <a:latin typeface="Arial"/>
                <a:ea typeface="Arial"/>
                <a:cs typeface="Arial"/>
                <a:sym typeface="Arial"/>
              </a:rPr>
              <a:t>STREAMLINE &amp; SECURE</a:t>
            </a: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1061" name="Shape 1061"/>
          <p:cNvSpPr txBox="1">
            <a:spLocks noGrp="1"/>
          </p:cNvSpPr>
          <p:nvPr>
            <p:ph type="title"/>
          </p:nvPr>
        </p:nvSpPr>
        <p:spPr>
          <a:xfrm>
            <a:off x="304799" y="137160"/>
            <a:ext cx="11582400" cy="457200"/>
          </a:xfrm>
          <a:prstGeom prst="rect">
            <a:avLst/>
          </a:prstGeom>
          <a:noFill/>
          <a:ln>
            <a:noFill/>
          </a:ln>
        </p:spPr>
        <p:txBody>
          <a:bodyPr wrap="square" lIns="0" tIns="0" rIns="0" bIns="0" anchor="ctr" anchorCtr="0">
            <a:noAutofit/>
          </a:bodyPr>
          <a:lstStyle/>
          <a:p>
            <a:pPr marL="0" marR="0" lvl="0" indent="0" algn="l" rtl="0">
              <a:spcBef>
                <a:spcPts val="0"/>
              </a:spcBef>
              <a:spcAft>
                <a:spcPts val="0"/>
              </a:spcAft>
              <a:buNone/>
            </a:pPr>
            <a:r>
              <a:rPr lang="en-US"/>
              <a:t>Lexmark security - Hard disk security</a:t>
            </a:r>
          </a:p>
        </p:txBody>
      </p:sp>
      <p:sp>
        <p:nvSpPr>
          <p:cNvPr id="1062" name="Shape 1062"/>
          <p:cNvSpPr txBox="1">
            <a:spLocks noGrp="1"/>
          </p:cNvSpPr>
          <p:nvPr>
            <p:ph type="body" idx="2"/>
          </p:nvPr>
        </p:nvSpPr>
        <p:spPr>
          <a:xfrm>
            <a:off x="304801" y="640080"/>
            <a:ext cx="11582400" cy="273900"/>
          </a:xfrm>
          <a:prstGeom prst="rect">
            <a:avLst/>
          </a:prstGeom>
          <a:noFill/>
          <a:ln>
            <a:noFill/>
          </a:ln>
        </p:spPr>
        <p:txBody>
          <a:bodyPr wrap="square" lIns="0" tIns="0" rIns="0" bIns="0" anchor="t" anchorCtr="0">
            <a:noAutofit/>
          </a:bodyPr>
          <a:lstStyle/>
          <a:p>
            <a:pPr marL="241300" marR="0" lvl="0" indent="-241300" algn="l" rtl="0">
              <a:lnSpc>
                <a:spcPct val="100000"/>
              </a:lnSpc>
              <a:spcBef>
                <a:spcPts val="0"/>
              </a:spcBef>
              <a:spcAft>
                <a:spcPts val="0"/>
              </a:spcAft>
              <a:buClr>
                <a:srgbClr val="A5A5AA"/>
              </a:buClr>
              <a:buFont typeface="Noto Sans Symbols"/>
              <a:buNone/>
            </a:pPr>
            <a:r>
              <a:rPr lang="en-US" sz="1900" b="0" i="0" u="none" strike="noStrike" cap="none">
                <a:solidFill>
                  <a:schemeClr val="accent5"/>
                </a:solidFill>
                <a:latin typeface="Arial"/>
                <a:ea typeface="Arial"/>
                <a:cs typeface="Arial"/>
                <a:sym typeface="Arial"/>
              </a:rPr>
              <a:t>Complete security throughout and around the device and document</a:t>
            </a:r>
          </a:p>
          <a:p>
            <a:pPr marL="241300" marR="0" lvl="0" indent="-241300" algn="l" rtl="0">
              <a:lnSpc>
                <a:spcPct val="100000"/>
              </a:lnSpc>
              <a:spcBef>
                <a:spcPts val="2400"/>
              </a:spcBef>
              <a:spcAft>
                <a:spcPts val="0"/>
              </a:spcAft>
              <a:buClr>
                <a:srgbClr val="A5A5AA"/>
              </a:buClr>
              <a:buFont typeface="Noto Sans Symbols"/>
              <a:buNone/>
            </a:pPr>
            <a:endParaRPr sz="1900" b="0" i="0" u="none" strike="noStrike" cap="none">
              <a:solidFill>
                <a:schemeClr val="dk2"/>
              </a:solidFill>
              <a:latin typeface="Arial"/>
              <a:ea typeface="Arial"/>
              <a:cs typeface="Arial"/>
              <a:sym typeface="Arial"/>
            </a:endParaRPr>
          </a:p>
        </p:txBody>
      </p:sp>
      <p:sp>
        <p:nvSpPr>
          <p:cNvPr id="1063" name="Shape 1063"/>
          <p:cNvSpPr txBox="1">
            <a:spLocks noGrp="1"/>
          </p:cNvSpPr>
          <p:nvPr>
            <p:ph type="ftr" idx="11"/>
          </p:nvPr>
        </p:nvSpPr>
        <p:spPr>
          <a:xfrm>
            <a:off x="3048000" y="6565392"/>
            <a:ext cx="6096000" cy="137100"/>
          </a:xfrm>
          <a:prstGeom prst="rect">
            <a:avLst/>
          </a:prstGeom>
          <a:noFill/>
          <a:ln>
            <a:noFill/>
          </a:ln>
        </p:spPr>
        <p:txBody>
          <a:bodyPr wrap="square" lIns="45700" tIns="45700" rIns="45700" bIns="45700" anchor="ctr" anchorCtr="0">
            <a:noAutofit/>
          </a:bodyPr>
          <a:lstStyle/>
          <a:p>
            <a:pPr marL="0" marR="0" lvl="0" indent="0" algn="ctr" rtl="0">
              <a:spcBef>
                <a:spcPts val="0"/>
              </a:spcBef>
              <a:buNone/>
            </a:pPr>
            <a:r>
              <a:rPr lang="en-US" sz="800" dirty="0">
                <a:solidFill>
                  <a:schemeClr val="dk2"/>
                </a:solidFill>
                <a:latin typeface="Arial"/>
                <a:ea typeface="Arial"/>
                <a:cs typeface="Arial"/>
                <a:sym typeface="Arial"/>
              </a:rPr>
              <a:t>© </a:t>
            </a:r>
            <a:r>
              <a:rPr lang="en-US" sz="800" dirty="0" smtClean="0">
                <a:solidFill>
                  <a:schemeClr val="dk2"/>
                </a:solidFill>
                <a:latin typeface="Arial"/>
                <a:ea typeface="Arial"/>
                <a:cs typeface="Arial"/>
                <a:sym typeface="Arial"/>
              </a:rPr>
              <a:t>2018 </a:t>
            </a:r>
            <a:r>
              <a:rPr lang="en-US" sz="800" dirty="0">
                <a:solidFill>
                  <a:schemeClr val="dk2"/>
                </a:solidFill>
                <a:latin typeface="Arial"/>
                <a:ea typeface="Arial"/>
                <a:cs typeface="Arial"/>
                <a:sym typeface="Arial"/>
              </a:rPr>
              <a:t>Lexmark. All rights reserved.</a:t>
            </a:r>
          </a:p>
        </p:txBody>
      </p:sp>
      <p:sp>
        <p:nvSpPr>
          <p:cNvPr id="1064" name="Shape 1064"/>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10</a:t>
            </a:fld>
            <a:endParaRPr lang="en-US" sz="800">
              <a:solidFill>
                <a:schemeClr val="dk2"/>
              </a:solidFill>
              <a:latin typeface="Arial"/>
              <a:ea typeface="Arial"/>
              <a:cs typeface="Arial"/>
              <a:sym typeface="Arial"/>
            </a:endParaRPr>
          </a:p>
        </p:txBody>
      </p:sp>
      <p:sp>
        <p:nvSpPr>
          <p:cNvPr id="1065" name="Shape 1065"/>
          <p:cNvSpPr txBox="1"/>
          <p:nvPr/>
        </p:nvSpPr>
        <p:spPr>
          <a:xfrm>
            <a:off x="610971" y="3432726"/>
            <a:ext cx="1965900" cy="3075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1500" b="1">
                <a:solidFill>
                  <a:srgbClr val="1C64B4"/>
                </a:solidFill>
                <a:latin typeface="Arial"/>
                <a:ea typeface="Arial"/>
                <a:cs typeface="Arial"/>
                <a:sym typeface="Arial"/>
              </a:rPr>
              <a:t>Hard disk security</a:t>
            </a:r>
          </a:p>
        </p:txBody>
      </p:sp>
      <p:grpSp>
        <p:nvGrpSpPr>
          <p:cNvPr id="1066" name="Shape 1066"/>
          <p:cNvGrpSpPr/>
          <p:nvPr/>
        </p:nvGrpSpPr>
        <p:grpSpPr>
          <a:xfrm>
            <a:off x="4359539" y="2076556"/>
            <a:ext cx="3464222" cy="3917912"/>
            <a:chOff x="2824724" y="418777"/>
            <a:chExt cx="6411664" cy="6310053"/>
          </a:xfrm>
        </p:grpSpPr>
        <p:sp>
          <p:nvSpPr>
            <p:cNvPr id="1067" name="Shape 1067"/>
            <p:cNvSpPr/>
            <p:nvPr/>
          </p:nvSpPr>
          <p:spPr>
            <a:xfrm>
              <a:off x="3037363" y="418777"/>
              <a:ext cx="3038100" cy="877500"/>
            </a:xfrm>
            <a:prstGeom prst="roundRect">
              <a:avLst>
                <a:gd name="adj" fmla="val 16667"/>
              </a:avLst>
            </a:prstGeom>
            <a:solidFill>
              <a:srgbClr val="BFBFBF"/>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1068" name="Shape 1068"/>
            <p:cNvSpPr/>
            <p:nvPr/>
          </p:nvSpPr>
          <p:spPr>
            <a:xfrm>
              <a:off x="3155195" y="1362075"/>
              <a:ext cx="5205300" cy="4823400"/>
            </a:xfrm>
            <a:prstGeom prst="roundRect">
              <a:avLst>
                <a:gd name="adj" fmla="val 2612"/>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069" name="Shape 1069"/>
            <p:cNvSpPr/>
            <p:nvPr/>
          </p:nvSpPr>
          <p:spPr>
            <a:xfrm>
              <a:off x="3099516" y="2218612"/>
              <a:ext cx="3175500" cy="1972500"/>
            </a:xfrm>
            <a:custGeom>
              <a:avLst/>
              <a:gdLst/>
              <a:ahLst/>
              <a:cxnLst/>
              <a:rect l="0" t="0" r="0" b="0"/>
              <a:pathLst>
                <a:path w="120000" h="120000" extrusionOk="0">
                  <a:moveTo>
                    <a:pt x="115610" y="0"/>
                  </a:moveTo>
                  <a:cubicBezTo>
                    <a:pt x="120746" y="0"/>
                    <a:pt x="119956" y="2216"/>
                    <a:pt x="119956" y="4277"/>
                  </a:cubicBezTo>
                  <a:lnTo>
                    <a:pt x="119956" y="116266"/>
                  </a:lnTo>
                  <a:cubicBezTo>
                    <a:pt x="119956" y="118328"/>
                    <a:pt x="117856" y="120000"/>
                    <a:pt x="115267" y="120000"/>
                  </a:cubicBezTo>
                  <a:lnTo>
                    <a:pt x="4661" y="120000"/>
                  </a:lnTo>
                  <a:cubicBezTo>
                    <a:pt x="2719" y="120000"/>
                    <a:pt x="1053" y="119059"/>
                    <a:pt x="341" y="117719"/>
                  </a:cubicBezTo>
                  <a:lnTo>
                    <a:pt x="0" y="116373"/>
                  </a:lnTo>
                  <a:lnTo>
                    <a:pt x="0" y="14233"/>
                  </a:lnTo>
                  <a:lnTo>
                    <a:pt x="585" y="13169"/>
                  </a:lnTo>
                  <a:cubicBezTo>
                    <a:pt x="972" y="12776"/>
                    <a:pt x="1473" y="12535"/>
                    <a:pt x="2120" y="12535"/>
                  </a:cubicBezTo>
                  <a:lnTo>
                    <a:pt x="52517" y="12913"/>
                  </a:lnTo>
                  <a:cubicBezTo>
                    <a:pt x="66173" y="6657"/>
                    <a:pt x="73769" y="1377"/>
                    <a:pt x="76443" y="1032"/>
                  </a:cubicBezTo>
                  <a:cubicBezTo>
                    <a:pt x="79116" y="688"/>
                    <a:pt x="102554" y="344"/>
                    <a:pt x="115610" y="0"/>
                  </a:cubicBez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070" name="Shape 1070"/>
            <p:cNvSpPr/>
            <p:nvPr/>
          </p:nvSpPr>
          <p:spPr>
            <a:xfrm>
              <a:off x="2839357" y="6150427"/>
              <a:ext cx="3701100" cy="308100"/>
            </a:xfrm>
            <a:prstGeom prst="roundRect">
              <a:avLst>
                <a:gd name="adj" fmla="val 16667"/>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071" name="Shape 1071"/>
            <p:cNvSpPr/>
            <p:nvPr/>
          </p:nvSpPr>
          <p:spPr>
            <a:xfrm>
              <a:off x="3089730" y="5527869"/>
              <a:ext cx="3186000" cy="617700"/>
            </a:xfrm>
            <a:custGeom>
              <a:avLst/>
              <a:gdLst/>
              <a:ahLst/>
              <a:cxnLst/>
              <a:rect l="0" t="0" r="0" b="0"/>
              <a:pathLst>
                <a:path w="120000" h="120000" extrusionOk="0">
                  <a:moveTo>
                    <a:pt x="93579" y="0"/>
                  </a:moveTo>
                  <a:lnTo>
                    <a:pt x="117835" y="535"/>
                  </a:lnTo>
                  <a:cubicBezTo>
                    <a:pt x="119318" y="809"/>
                    <a:pt x="120000" y="6849"/>
                    <a:pt x="120000" y="13095"/>
                  </a:cubicBezTo>
                  <a:lnTo>
                    <a:pt x="120000" y="58332"/>
                  </a:lnTo>
                  <a:lnTo>
                    <a:pt x="119901" y="60892"/>
                  </a:lnTo>
                  <a:lnTo>
                    <a:pt x="120000" y="63452"/>
                  </a:lnTo>
                  <a:lnTo>
                    <a:pt x="120000" y="108690"/>
                  </a:lnTo>
                  <a:cubicBezTo>
                    <a:pt x="120000" y="114936"/>
                    <a:pt x="119031" y="120000"/>
                    <a:pt x="117835" y="120000"/>
                  </a:cubicBezTo>
                  <a:lnTo>
                    <a:pt x="2164" y="120000"/>
                  </a:lnTo>
                  <a:cubicBezTo>
                    <a:pt x="968" y="120000"/>
                    <a:pt x="0" y="114936"/>
                    <a:pt x="0" y="108690"/>
                  </a:cubicBezTo>
                  <a:lnTo>
                    <a:pt x="0" y="63452"/>
                  </a:lnTo>
                  <a:cubicBezTo>
                    <a:pt x="0" y="57206"/>
                    <a:pt x="968" y="52143"/>
                    <a:pt x="2164" y="52143"/>
                  </a:cubicBezTo>
                  <a:lnTo>
                    <a:pt x="74171" y="52143"/>
                  </a:lnTo>
                  <a:lnTo>
                    <a:pt x="93579" y="0"/>
                  </a:ln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072" name="Shape 1072"/>
            <p:cNvSpPr/>
            <p:nvPr/>
          </p:nvSpPr>
          <p:spPr>
            <a:xfrm>
              <a:off x="6349875" y="6148613"/>
              <a:ext cx="2260500" cy="308100"/>
            </a:xfrm>
            <a:prstGeom prst="roundRect">
              <a:avLst>
                <a:gd name="adj" fmla="val 16667"/>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073" name="Shape 1073"/>
            <p:cNvSpPr/>
            <p:nvPr/>
          </p:nvSpPr>
          <p:spPr>
            <a:xfrm>
              <a:off x="3115914" y="4223656"/>
              <a:ext cx="1135800" cy="228600"/>
            </a:xfrm>
            <a:prstGeom prst="roundRect">
              <a:avLst>
                <a:gd name="adj" fmla="val 10985"/>
              </a:avLst>
            </a:pr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074" name="Shape 1074"/>
            <p:cNvSpPr/>
            <p:nvPr/>
          </p:nvSpPr>
          <p:spPr>
            <a:xfrm>
              <a:off x="3115914" y="4878612"/>
              <a:ext cx="1135800" cy="228600"/>
            </a:xfrm>
            <a:prstGeom prst="roundRect">
              <a:avLst>
                <a:gd name="adj" fmla="val 10985"/>
              </a:avLst>
            </a:pr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075" name="Shape 1075"/>
            <p:cNvSpPr/>
            <p:nvPr/>
          </p:nvSpPr>
          <p:spPr>
            <a:xfrm>
              <a:off x="3115914" y="5527869"/>
              <a:ext cx="1135800" cy="228600"/>
            </a:xfrm>
            <a:prstGeom prst="roundRect">
              <a:avLst>
                <a:gd name="adj" fmla="val 10985"/>
              </a:avLst>
            </a:pr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076" name="Shape 1076"/>
            <p:cNvSpPr/>
            <p:nvPr/>
          </p:nvSpPr>
          <p:spPr>
            <a:xfrm rot="10800000">
              <a:off x="2915492" y="6447863"/>
              <a:ext cx="3459900" cy="204900"/>
            </a:xfrm>
            <a:custGeom>
              <a:avLst/>
              <a:gdLst/>
              <a:ahLst/>
              <a:cxnLst/>
              <a:rect l="0" t="0" r="0" b="0"/>
              <a:pathLst>
                <a:path w="120000" h="120000" extrusionOk="0">
                  <a:moveTo>
                    <a:pt x="119270" y="120000"/>
                  </a:moveTo>
                  <a:lnTo>
                    <a:pt x="108950" y="120000"/>
                  </a:lnTo>
                  <a:lnTo>
                    <a:pt x="80319" y="120000"/>
                  </a:lnTo>
                  <a:lnTo>
                    <a:pt x="80267" y="120000"/>
                  </a:lnTo>
                  <a:lnTo>
                    <a:pt x="69948" y="120000"/>
                  </a:lnTo>
                  <a:lnTo>
                    <a:pt x="59616" y="120000"/>
                  </a:lnTo>
                  <a:lnTo>
                    <a:pt x="57137" y="120000"/>
                  </a:lnTo>
                  <a:lnTo>
                    <a:pt x="48604" y="120000"/>
                  </a:lnTo>
                  <a:lnTo>
                    <a:pt x="39732" y="120000"/>
                  </a:lnTo>
                  <a:lnTo>
                    <a:pt x="36434" y="120000"/>
                  </a:lnTo>
                  <a:lnTo>
                    <a:pt x="9602" y="120000"/>
                  </a:lnTo>
                  <a:lnTo>
                    <a:pt x="729" y="120000"/>
                  </a:lnTo>
                  <a:cubicBezTo>
                    <a:pt x="326" y="120000"/>
                    <a:pt x="0" y="114936"/>
                    <a:pt x="0" y="108690"/>
                  </a:cubicBezTo>
                  <a:lnTo>
                    <a:pt x="0" y="63452"/>
                  </a:lnTo>
                  <a:lnTo>
                    <a:pt x="33" y="60893"/>
                  </a:lnTo>
                  <a:lnTo>
                    <a:pt x="0" y="58333"/>
                  </a:lnTo>
                  <a:lnTo>
                    <a:pt x="0" y="13095"/>
                  </a:lnTo>
                  <a:cubicBezTo>
                    <a:pt x="0" y="6849"/>
                    <a:pt x="326" y="1785"/>
                    <a:pt x="729" y="1785"/>
                  </a:cubicBezTo>
                  <a:lnTo>
                    <a:pt x="1987" y="1724"/>
                  </a:lnTo>
                  <a:lnTo>
                    <a:pt x="1887" y="10087"/>
                  </a:lnTo>
                  <a:cubicBezTo>
                    <a:pt x="1887" y="61405"/>
                    <a:pt x="4352" y="103005"/>
                    <a:pt x="7393" y="103005"/>
                  </a:cubicBezTo>
                  <a:cubicBezTo>
                    <a:pt x="10434" y="103005"/>
                    <a:pt x="12899" y="61405"/>
                    <a:pt x="12899" y="10087"/>
                  </a:cubicBezTo>
                  <a:lnTo>
                    <a:pt x="12795" y="1364"/>
                  </a:lnTo>
                  <a:lnTo>
                    <a:pt x="13023" y="1298"/>
                  </a:lnTo>
                  <a:cubicBezTo>
                    <a:pt x="14510" y="769"/>
                    <a:pt x="15238" y="0"/>
                    <a:pt x="18396" y="0"/>
                  </a:cubicBezTo>
                  <a:cubicBezTo>
                    <a:pt x="20807" y="7849"/>
                    <a:pt x="23077" y="40193"/>
                    <a:pt x="24065" y="48883"/>
                  </a:cubicBezTo>
                  <a:lnTo>
                    <a:pt x="24325" y="52143"/>
                  </a:lnTo>
                  <a:lnTo>
                    <a:pt x="36434" y="52143"/>
                  </a:lnTo>
                  <a:lnTo>
                    <a:pt x="39732" y="52143"/>
                  </a:lnTo>
                  <a:lnTo>
                    <a:pt x="48604" y="52143"/>
                  </a:lnTo>
                  <a:lnTo>
                    <a:pt x="57137" y="52143"/>
                  </a:lnTo>
                  <a:lnTo>
                    <a:pt x="59616" y="52143"/>
                  </a:lnTo>
                  <a:lnTo>
                    <a:pt x="69948" y="52143"/>
                  </a:lnTo>
                  <a:lnTo>
                    <a:pt x="80267" y="52143"/>
                  </a:lnTo>
                  <a:lnTo>
                    <a:pt x="80319" y="52143"/>
                  </a:lnTo>
                  <a:lnTo>
                    <a:pt x="94227" y="52143"/>
                  </a:lnTo>
                  <a:lnTo>
                    <a:pt x="94486" y="48883"/>
                  </a:lnTo>
                  <a:cubicBezTo>
                    <a:pt x="95474" y="40193"/>
                    <a:pt x="97745" y="7849"/>
                    <a:pt x="100156" y="0"/>
                  </a:cubicBezTo>
                  <a:cubicBezTo>
                    <a:pt x="103164" y="0"/>
                    <a:pt x="103967" y="697"/>
                    <a:pt x="105321" y="1220"/>
                  </a:cubicBezTo>
                  <a:lnTo>
                    <a:pt x="105444" y="1260"/>
                  </a:lnTo>
                  <a:lnTo>
                    <a:pt x="105339" y="10087"/>
                  </a:lnTo>
                  <a:cubicBezTo>
                    <a:pt x="105339" y="61405"/>
                    <a:pt x="107804" y="103005"/>
                    <a:pt x="110845" y="103005"/>
                  </a:cubicBezTo>
                  <a:cubicBezTo>
                    <a:pt x="113886" y="103005"/>
                    <a:pt x="116351" y="61405"/>
                    <a:pt x="116351" y="10087"/>
                  </a:cubicBezTo>
                  <a:lnTo>
                    <a:pt x="116247" y="1412"/>
                  </a:lnTo>
                  <a:lnTo>
                    <a:pt x="116542" y="1507"/>
                  </a:lnTo>
                  <a:cubicBezTo>
                    <a:pt x="117216" y="1674"/>
                    <a:pt x="118067" y="1785"/>
                    <a:pt x="119270" y="1785"/>
                  </a:cubicBezTo>
                  <a:cubicBezTo>
                    <a:pt x="119673" y="1785"/>
                    <a:pt x="120000" y="6849"/>
                    <a:pt x="120000" y="13095"/>
                  </a:cubicBezTo>
                  <a:lnTo>
                    <a:pt x="120000" y="58333"/>
                  </a:lnTo>
                  <a:lnTo>
                    <a:pt x="119966" y="60893"/>
                  </a:lnTo>
                  <a:lnTo>
                    <a:pt x="120000" y="63452"/>
                  </a:lnTo>
                  <a:lnTo>
                    <a:pt x="120000" y="108690"/>
                  </a:lnTo>
                  <a:cubicBezTo>
                    <a:pt x="120000" y="114936"/>
                    <a:pt x="119673" y="120000"/>
                    <a:pt x="119270" y="120000"/>
                  </a:cubicBez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grpSp>
          <p:nvGrpSpPr>
            <p:cNvPr id="1077" name="Shape 1077"/>
            <p:cNvGrpSpPr/>
            <p:nvPr/>
          </p:nvGrpSpPr>
          <p:grpSpPr>
            <a:xfrm>
              <a:off x="3040300" y="6457030"/>
              <a:ext cx="3254491" cy="271800"/>
              <a:chOff x="8991780" y="6094187"/>
              <a:chExt cx="3254491" cy="271800"/>
            </a:xfrm>
          </p:grpSpPr>
          <p:sp>
            <p:nvSpPr>
              <p:cNvPr id="1078" name="Shape 1078"/>
              <p:cNvSpPr/>
              <p:nvPr/>
            </p:nvSpPr>
            <p:spPr>
              <a:xfrm>
                <a:off x="8991780" y="6094187"/>
                <a:ext cx="271800" cy="271800"/>
              </a:xfrm>
              <a:prstGeom prst="ellipse">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079" name="Shape 1079"/>
              <p:cNvSpPr/>
              <p:nvPr/>
            </p:nvSpPr>
            <p:spPr>
              <a:xfrm>
                <a:off x="11974471" y="6094187"/>
                <a:ext cx="271800" cy="271800"/>
              </a:xfrm>
              <a:prstGeom prst="ellipse">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grpSp>
        <p:sp>
          <p:nvSpPr>
            <p:cNvPr id="1080" name="Shape 1080"/>
            <p:cNvSpPr/>
            <p:nvPr/>
          </p:nvSpPr>
          <p:spPr>
            <a:xfrm rot="10800000" flipH="1">
              <a:off x="6714505" y="6438484"/>
              <a:ext cx="1360200" cy="171000"/>
            </a:xfrm>
            <a:custGeom>
              <a:avLst/>
              <a:gdLst/>
              <a:ahLst/>
              <a:cxnLst/>
              <a:rect l="0" t="0" r="0" b="0"/>
              <a:pathLst>
                <a:path w="120000" h="120000" extrusionOk="0">
                  <a:moveTo>
                    <a:pt x="1694" y="120000"/>
                  </a:moveTo>
                  <a:lnTo>
                    <a:pt x="27758" y="120000"/>
                  </a:lnTo>
                  <a:lnTo>
                    <a:pt x="46387" y="120000"/>
                  </a:lnTo>
                  <a:lnTo>
                    <a:pt x="118305" y="120000"/>
                  </a:lnTo>
                  <a:cubicBezTo>
                    <a:pt x="119241" y="120000"/>
                    <a:pt x="120000" y="114936"/>
                    <a:pt x="120000" y="108690"/>
                  </a:cubicBezTo>
                  <a:lnTo>
                    <a:pt x="120000" y="63453"/>
                  </a:lnTo>
                  <a:lnTo>
                    <a:pt x="119922" y="60893"/>
                  </a:lnTo>
                  <a:lnTo>
                    <a:pt x="120000" y="58333"/>
                  </a:lnTo>
                  <a:lnTo>
                    <a:pt x="120000" y="13095"/>
                  </a:lnTo>
                  <a:cubicBezTo>
                    <a:pt x="120000" y="6849"/>
                    <a:pt x="119241" y="1785"/>
                    <a:pt x="118305" y="1785"/>
                  </a:cubicBezTo>
                  <a:cubicBezTo>
                    <a:pt x="107131" y="1785"/>
                    <a:pt x="109063" y="0"/>
                    <a:pt x="97889" y="0"/>
                  </a:cubicBezTo>
                  <a:cubicBezTo>
                    <a:pt x="92292" y="7850"/>
                    <a:pt x="87021" y="40193"/>
                    <a:pt x="84727" y="48883"/>
                  </a:cubicBezTo>
                  <a:lnTo>
                    <a:pt x="84125" y="52143"/>
                  </a:lnTo>
                  <a:lnTo>
                    <a:pt x="46387" y="52143"/>
                  </a:lnTo>
                  <a:lnTo>
                    <a:pt x="27758" y="52143"/>
                  </a:lnTo>
                  <a:lnTo>
                    <a:pt x="1694" y="52143"/>
                  </a:lnTo>
                  <a:cubicBezTo>
                    <a:pt x="758" y="52143"/>
                    <a:pt x="0" y="57207"/>
                    <a:pt x="0" y="63453"/>
                  </a:cubicBezTo>
                  <a:lnTo>
                    <a:pt x="0" y="108690"/>
                  </a:lnTo>
                  <a:cubicBezTo>
                    <a:pt x="0" y="114936"/>
                    <a:pt x="758" y="120000"/>
                    <a:pt x="1694" y="120000"/>
                  </a:cubicBez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081" name="Shape 1081"/>
            <p:cNvSpPr/>
            <p:nvPr/>
          </p:nvSpPr>
          <p:spPr>
            <a:xfrm rot="5400000">
              <a:off x="7330038" y="2250138"/>
              <a:ext cx="2964000" cy="848700"/>
            </a:xfrm>
            <a:custGeom>
              <a:avLst/>
              <a:gdLst/>
              <a:ahLst/>
              <a:cxnLst/>
              <a:rect l="0" t="0" r="0" b="0"/>
              <a:pathLst>
                <a:path w="120000" h="120000" extrusionOk="0">
                  <a:moveTo>
                    <a:pt x="0" y="114611"/>
                  </a:moveTo>
                  <a:lnTo>
                    <a:pt x="0" y="76333"/>
                  </a:lnTo>
                  <a:cubicBezTo>
                    <a:pt x="0" y="73357"/>
                    <a:pt x="690" y="70944"/>
                    <a:pt x="1542" y="70944"/>
                  </a:cubicBezTo>
                  <a:lnTo>
                    <a:pt x="19854" y="70944"/>
                  </a:lnTo>
                  <a:lnTo>
                    <a:pt x="16628" y="5299"/>
                  </a:lnTo>
                  <a:cubicBezTo>
                    <a:pt x="16568" y="4082"/>
                    <a:pt x="16802" y="2927"/>
                    <a:pt x="17151" y="2718"/>
                  </a:cubicBezTo>
                  <a:lnTo>
                    <a:pt x="21631" y="32"/>
                  </a:lnTo>
                  <a:cubicBezTo>
                    <a:pt x="21979" y="-176"/>
                    <a:pt x="22310" y="640"/>
                    <a:pt x="22370" y="1857"/>
                  </a:cubicBezTo>
                  <a:lnTo>
                    <a:pt x="25764" y="70944"/>
                  </a:lnTo>
                  <a:lnTo>
                    <a:pt x="51428" y="70944"/>
                  </a:lnTo>
                  <a:lnTo>
                    <a:pt x="51428" y="68922"/>
                  </a:lnTo>
                  <a:lnTo>
                    <a:pt x="64609" y="68922"/>
                  </a:lnTo>
                  <a:lnTo>
                    <a:pt x="61483" y="5299"/>
                  </a:lnTo>
                  <a:cubicBezTo>
                    <a:pt x="61423" y="4082"/>
                    <a:pt x="61657" y="2927"/>
                    <a:pt x="62005" y="2718"/>
                  </a:cubicBezTo>
                  <a:lnTo>
                    <a:pt x="66486" y="32"/>
                  </a:lnTo>
                  <a:cubicBezTo>
                    <a:pt x="66834" y="-176"/>
                    <a:pt x="67165" y="640"/>
                    <a:pt x="67224" y="1857"/>
                  </a:cubicBezTo>
                  <a:lnTo>
                    <a:pt x="70520" y="68922"/>
                  </a:lnTo>
                  <a:lnTo>
                    <a:pt x="74660" y="68922"/>
                  </a:lnTo>
                  <a:lnTo>
                    <a:pt x="82490" y="102476"/>
                  </a:lnTo>
                  <a:lnTo>
                    <a:pt x="119448" y="102476"/>
                  </a:lnTo>
                  <a:cubicBezTo>
                    <a:pt x="119753" y="102476"/>
                    <a:pt x="120000" y="103337"/>
                    <a:pt x="120000" y="104401"/>
                  </a:cubicBezTo>
                  <a:lnTo>
                    <a:pt x="120000" y="118074"/>
                  </a:lnTo>
                  <a:cubicBezTo>
                    <a:pt x="120000" y="119138"/>
                    <a:pt x="119753" y="119999"/>
                    <a:pt x="119448" y="119999"/>
                  </a:cubicBezTo>
                  <a:lnTo>
                    <a:pt x="111452" y="119999"/>
                  </a:lnTo>
                  <a:lnTo>
                    <a:pt x="108455" y="119999"/>
                  </a:lnTo>
                  <a:lnTo>
                    <a:pt x="80290" y="119999"/>
                  </a:lnTo>
                  <a:lnTo>
                    <a:pt x="74571" y="119999"/>
                  </a:lnTo>
                  <a:lnTo>
                    <a:pt x="60864" y="119999"/>
                  </a:lnTo>
                  <a:lnTo>
                    <a:pt x="60864" y="119999"/>
                  </a:lnTo>
                  <a:lnTo>
                    <a:pt x="1542" y="119999"/>
                  </a:lnTo>
                  <a:cubicBezTo>
                    <a:pt x="690" y="119999"/>
                    <a:pt x="0" y="117587"/>
                    <a:pt x="0" y="114611"/>
                  </a:cubicBez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082" name="Shape 1082"/>
            <p:cNvSpPr/>
            <p:nvPr/>
          </p:nvSpPr>
          <p:spPr>
            <a:xfrm>
              <a:off x="3089730" y="4876994"/>
              <a:ext cx="3186000" cy="617700"/>
            </a:xfrm>
            <a:custGeom>
              <a:avLst/>
              <a:gdLst/>
              <a:ahLst/>
              <a:cxnLst/>
              <a:rect l="0" t="0" r="0" b="0"/>
              <a:pathLst>
                <a:path w="120000" h="120000" extrusionOk="0">
                  <a:moveTo>
                    <a:pt x="93579" y="0"/>
                  </a:moveTo>
                  <a:lnTo>
                    <a:pt x="117835" y="535"/>
                  </a:lnTo>
                  <a:cubicBezTo>
                    <a:pt x="119318" y="809"/>
                    <a:pt x="120000" y="6849"/>
                    <a:pt x="120000" y="13095"/>
                  </a:cubicBezTo>
                  <a:lnTo>
                    <a:pt x="120000" y="58332"/>
                  </a:lnTo>
                  <a:lnTo>
                    <a:pt x="119901" y="60892"/>
                  </a:lnTo>
                  <a:lnTo>
                    <a:pt x="120000" y="63452"/>
                  </a:lnTo>
                  <a:lnTo>
                    <a:pt x="120000" y="108690"/>
                  </a:lnTo>
                  <a:cubicBezTo>
                    <a:pt x="120000" y="114936"/>
                    <a:pt x="119031" y="120000"/>
                    <a:pt x="117835" y="120000"/>
                  </a:cubicBezTo>
                  <a:lnTo>
                    <a:pt x="2164" y="120000"/>
                  </a:lnTo>
                  <a:cubicBezTo>
                    <a:pt x="968" y="120000"/>
                    <a:pt x="0" y="114936"/>
                    <a:pt x="0" y="108690"/>
                  </a:cubicBezTo>
                  <a:lnTo>
                    <a:pt x="0" y="63452"/>
                  </a:lnTo>
                  <a:cubicBezTo>
                    <a:pt x="0" y="57206"/>
                    <a:pt x="968" y="52143"/>
                    <a:pt x="2164" y="52143"/>
                  </a:cubicBezTo>
                  <a:lnTo>
                    <a:pt x="74171" y="52143"/>
                  </a:lnTo>
                  <a:lnTo>
                    <a:pt x="93579" y="0"/>
                  </a:ln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083" name="Shape 1083"/>
            <p:cNvSpPr/>
            <p:nvPr/>
          </p:nvSpPr>
          <p:spPr>
            <a:xfrm>
              <a:off x="3089730" y="4224108"/>
              <a:ext cx="3186000" cy="617700"/>
            </a:xfrm>
            <a:custGeom>
              <a:avLst/>
              <a:gdLst/>
              <a:ahLst/>
              <a:cxnLst/>
              <a:rect l="0" t="0" r="0" b="0"/>
              <a:pathLst>
                <a:path w="120000" h="120000" extrusionOk="0">
                  <a:moveTo>
                    <a:pt x="93579" y="0"/>
                  </a:moveTo>
                  <a:lnTo>
                    <a:pt x="117835" y="535"/>
                  </a:lnTo>
                  <a:cubicBezTo>
                    <a:pt x="119318" y="809"/>
                    <a:pt x="120000" y="6849"/>
                    <a:pt x="120000" y="13095"/>
                  </a:cubicBezTo>
                  <a:lnTo>
                    <a:pt x="120000" y="58332"/>
                  </a:lnTo>
                  <a:lnTo>
                    <a:pt x="119901" y="60892"/>
                  </a:lnTo>
                  <a:lnTo>
                    <a:pt x="120000" y="63452"/>
                  </a:lnTo>
                  <a:lnTo>
                    <a:pt x="120000" y="108690"/>
                  </a:lnTo>
                  <a:cubicBezTo>
                    <a:pt x="120000" y="114936"/>
                    <a:pt x="119031" y="120000"/>
                    <a:pt x="117835" y="120000"/>
                  </a:cubicBezTo>
                  <a:lnTo>
                    <a:pt x="2164" y="120000"/>
                  </a:lnTo>
                  <a:cubicBezTo>
                    <a:pt x="968" y="120000"/>
                    <a:pt x="0" y="114936"/>
                    <a:pt x="0" y="108690"/>
                  </a:cubicBezTo>
                  <a:lnTo>
                    <a:pt x="0" y="63452"/>
                  </a:lnTo>
                  <a:cubicBezTo>
                    <a:pt x="0" y="57206"/>
                    <a:pt x="968" y="52143"/>
                    <a:pt x="2164" y="52143"/>
                  </a:cubicBezTo>
                  <a:lnTo>
                    <a:pt x="74171" y="52143"/>
                  </a:lnTo>
                  <a:lnTo>
                    <a:pt x="93579" y="0"/>
                  </a:ln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084" name="Shape 1084"/>
            <p:cNvSpPr/>
            <p:nvPr/>
          </p:nvSpPr>
          <p:spPr>
            <a:xfrm rot="10800000">
              <a:off x="4133725" y="2000215"/>
              <a:ext cx="2136900" cy="381900"/>
            </a:xfrm>
            <a:custGeom>
              <a:avLst/>
              <a:gdLst/>
              <a:ahLst/>
              <a:cxnLst/>
              <a:rect l="0" t="0" r="0" b="0"/>
              <a:pathLst>
                <a:path w="120000" h="120000" extrusionOk="0">
                  <a:moveTo>
                    <a:pt x="118278" y="119999"/>
                  </a:moveTo>
                  <a:lnTo>
                    <a:pt x="1364" y="119999"/>
                  </a:lnTo>
                  <a:cubicBezTo>
                    <a:pt x="889" y="119999"/>
                    <a:pt x="458" y="118920"/>
                    <a:pt x="147" y="117175"/>
                  </a:cubicBezTo>
                  <a:lnTo>
                    <a:pt x="0" y="115180"/>
                  </a:lnTo>
                  <a:lnTo>
                    <a:pt x="0" y="68288"/>
                  </a:lnTo>
                  <a:lnTo>
                    <a:pt x="159" y="66955"/>
                  </a:lnTo>
                  <a:cubicBezTo>
                    <a:pt x="547" y="66040"/>
                    <a:pt x="100" y="63020"/>
                    <a:pt x="2325" y="62798"/>
                  </a:cubicBezTo>
                  <a:cubicBezTo>
                    <a:pt x="4550" y="62576"/>
                    <a:pt x="38157" y="62354"/>
                    <a:pt x="56073" y="62131"/>
                  </a:cubicBezTo>
                  <a:lnTo>
                    <a:pt x="62891" y="62049"/>
                  </a:lnTo>
                  <a:cubicBezTo>
                    <a:pt x="64723" y="60705"/>
                    <a:pt x="65548" y="62450"/>
                    <a:pt x="68388" y="58016"/>
                  </a:cubicBezTo>
                  <a:lnTo>
                    <a:pt x="98666" y="61"/>
                  </a:lnTo>
                  <a:lnTo>
                    <a:pt x="120000" y="0"/>
                  </a:lnTo>
                  <a:lnTo>
                    <a:pt x="120000" y="110355"/>
                  </a:lnTo>
                  <a:cubicBezTo>
                    <a:pt x="120000" y="115681"/>
                    <a:pt x="119229" y="119999"/>
                    <a:pt x="118278" y="119999"/>
                  </a:cubicBez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085" name="Shape 1085"/>
            <p:cNvSpPr/>
            <p:nvPr/>
          </p:nvSpPr>
          <p:spPr>
            <a:xfrm>
              <a:off x="3103011" y="1835965"/>
              <a:ext cx="975000" cy="539400"/>
            </a:xfrm>
            <a:prstGeom prst="roundRect">
              <a:avLst>
                <a:gd name="adj" fmla="val 10985"/>
              </a:avLst>
            </a:pr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086" name="Shape 1086"/>
            <p:cNvSpPr/>
            <p:nvPr/>
          </p:nvSpPr>
          <p:spPr>
            <a:xfrm>
              <a:off x="4682425" y="470217"/>
              <a:ext cx="4436400" cy="902700"/>
            </a:xfrm>
            <a:custGeom>
              <a:avLst/>
              <a:gdLst/>
              <a:ahLst/>
              <a:cxnLst/>
              <a:rect l="0" t="0" r="0" b="0"/>
              <a:pathLst>
                <a:path w="120000" h="120000" extrusionOk="0">
                  <a:moveTo>
                    <a:pt x="118986" y="30"/>
                  </a:moveTo>
                  <a:cubicBezTo>
                    <a:pt x="119219" y="-165"/>
                    <a:pt x="119440" y="602"/>
                    <a:pt x="119480" y="1745"/>
                  </a:cubicBezTo>
                  <a:lnTo>
                    <a:pt x="119993" y="16454"/>
                  </a:lnTo>
                  <a:cubicBezTo>
                    <a:pt x="120033" y="17598"/>
                    <a:pt x="119877" y="18684"/>
                    <a:pt x="119644" y="18880"/>
                  </a:cubicBezTo>
                  <a:lnTo>
                    <a:pt x="101129" y="34496"/>
                  </a:lnTo>
                  <a:lnTo>
                    <a:pt x="101129" y="34439"/>
                  </a:lnTo>
                  <a:lnTo>
                    <a:pt x="99834" y="35531"/>
                  </a:lnTo>
                  <a:lnTo>
                    <a:pt x="99834" y="50488"/>
                  </a:lnTo>
                  <a:lnTo>
                    <a:pt x="99993" y="51346"/>
                  </a:lnTo>
                  <a:lnTo>
                    <a:pt x="100120" y="53615"/>
                  </a:lnTo>
                  <a:lnTo>
                    <a:pt x="116961" y="39411"/>
                  </a:lnTo>
                  <a:lnTo>
                    <a:pt x="116991" y="39444"/>
                  </a:lnTo>
                  <a:lnTo>
                    <a:pt x="118986" y="37761"/>
                  </a:lnTo>
                  <a:cubicBezTo>
                    <a:pt x="119219" y="37565"/>
                    <a:pt x="119440" y="38333"/>
                    <a:pt x="119480" y="39477"/>
                  </a:cubicBezTo>
                  <a:lnTo>
                    <a:pt x="119993" y="54185"/>
                  </a:lnTo>
                  <a:cubicBezTo>
                    <a:pt x="120033" y="55329"/>
                    <a:pt x="119877" y="56415"/>
                    <a:pt x="119644" y="56612"/>
                  </a:cubicBezTo>
                  <a:lnTo>
                    <a:pt x="101129" y="72227"/>
                  </a:lnTo>
                  <a:lnTo>
                    <a:pt x="101129" y="72170"/>
                  </a:lnTo>
                  <a:lnTo>
                    <a:pt x="100168" y="72980"/>
                  </a:lnTo>
                  <a:lnTo>
                    <a:pt x="100168" y="111657"/>
                  </a:lnTo>
                  <a:cubicBezTo>
                    <a:pt x="100168" y="116102"/>
                    <a:pt x="99174" y="119706"/>
                    <a:pt x="97948" y="119706"/>
                  </a:cubicBezTo>
                  <a:lnTo>
                    <a:pt x="91843" y="119706"/>
                  </a:lnTo>
                  <a:lnTo>
                    <a:pt x="91467" y="119999"/>
                  </a:lnTo>
                  <a:lnTo>
                    <a:pt x="48605" y="119999"/>
                  </a:lnTo>
                  <a:lnTo>
                    <a:pt x="387" y="119999"/>
                  </a:lnTo>
                  <a:cubicBezTo>
                    <a:pt x="173" y="119999"/>
                    <a:pt x="0" y="119330"/>
                    <a:pt x="0" y="118505"/>
                  </a:cubicBezTo>
                  <a:lnTo>
                    <a:pt x="0" y="107889"/>
                  </a:lnTo>
                  <a:cubicBezTo>
                    <a:pt x="0" y="107064"/>
                    <a:pt x="173" y="106395"/>
                    <a:pt x="387" y="106395"/>
                  </a:cubicBezTo>
                  <a:lnTo>
                    <a:pt x="43071" y="105609"/>
                  </a:lnTo>
                  <a:cubicBezTo>
                    <a:pt x="44225" y="104324"/>
                    <a:pt x="44744" y="105992"/>
                    <a:pt x="46532" y="101753"/>
                  </a:cubicBezTo>
                  <a:lnTo>
                    <a:pt x="80213" y="14935"/>
                  </a:lnTo>
                  <a:lnTo>
                    <a:pt x="93755" y="14325"/>
                  </a:lnTo>
                  <a:cubicBezTo>
                    <a:pt x="95643" y="14274"/>
                    <a:pt x="97124" y="14380"/>
                    <a:pt x="98350" y="14852"/>
                  </a:cubicBezTo>
                  <a:cubicBezTo>
                    <a:pt x="99167" y="15167"/>
                    <a:pt x="99669" y="15538"/>
                    <a:pt x="99961" y="15984"/>
                  </a:cubicBezTo>
                  <a:lnTo>
                    <a:pt x="99972" y="16009"/>
                  </a:lnTo>
                  <a:lnTo>
                    <a:pt x="116961" y="1680"/>
                  </a:lnTo>
                  <a:lnTo>
                    <a:pt x="116991" y="1713"/>
                  </a:lnTo>
                  <a:lnTo>
                    <a:pt x="118986" y="30"/>
                  </a:ln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087" name="Shape 1087"/>
            <p:cNvSpPr/>
            <p:nvPr/>
          </p:nvSpPr>
          <p:spPr>
            <a:xfrm>
              <a:off x="7806945" y="1288044"/>
              <a:ext cx="901500" cy="446100"/>
            </a:xfrm>
            <a:prstGeom prst="roundRect">
              <a:avLst>
                <a:gd name="adj" fmla="val 16667"/>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088" name="Shape 1088"/>
            <p:cNvSpPr/>
            <p:nvPr/>
          </p:nvSpPr>
          <p:spPr>
            <a:xfrm flipH="1">
              <a:off x="3075438" y="478484"/>
              <a:ext cx="3009600" cy="570600"/>
            </a:xfrm>
            <a:custGeom>
              <a:avLst/>
              <a:gdLst/>
              <a:ahLst/>
              <a:cxnLst/>
              <a:rect l="0" t="0" r="0" b="0"/>
              <a:pathLst>
                <a:path w="120000" h="120000" extrusionOk="0">
                  <a:moveTo>
                    <a:pt x="37759" y="0"/>
                  </a:moveTo>
                  <a:lnTo>
                    <a:pt x="37759" y="30791"/>
                  </a:lnTo>
                  <a:lnTo>
                    <a:pt x="57047" y="48249"/>
                  </a:lnTo>
                  <a:lnTo>
                    <a:pt x="57047" y="48158"/>
                  </a:lnTo>
                  <a:lnTo>
                    <a:pt x="60031" y="50859"/>
                  </a:lnTo>
                  <a:lnTo>
                    <a:pt x="60031" y="50617"/>
                  </a:lnTo>
                  <a:lnTo>
                    <a:pt x="65102" y="55206"/>
                  </a:lnTo>
                  <a:lnTo>
                    <a:pt x="55744" y="91132"/>
                  </a:lnTo>
                  <a:cubicBezTo>
                    <a:pt x="53603" y="97839"/>
                    <a:pt x="52980" y="95199"/>
                    <a:pt x="51599" y="97233"/>
                  </a:cubicBezTo>
                  <a:lnTo>
                    <a:pt x="464" y="98476"/>
                  </a:lnTo>
                  <a:cubicBezTo>
                    <a:pt x="207" y="98476"/>
                    <a:pt x="0" y="99535"/>
                    <a:pt x="0" y="100840"/>
                  </a:cubicBezTo>
                  <a:lnTo>
                    <a:pt x="0" y="117635"/>
                  </a:lnTo>
                  <a:cubicBezTo>
                    <a:pt x="0" y="118941"/>
                    <a:pt x="207" y="120000"/>
                    <a:pt x="464" y="120000"/>
                  </a:cubicBezTo>
                  <a:lnTo>
                    <a:pt x="58228" y="120000"/>
                  </a:lnTo>
                  <a:lnTo>
                    <a:pt x="109576" y="120000"/>
                  </a:lnTo>
                  <a:lnTo>
                    <a:pt x="110027" y="119536"/>
                  </a:lnTo>
                  <a:lnTo>
                    <a:pt x="117340" y="119536"/>
                  </a:lnTo>
                  <a:cubicBezTo>
                    <a:pt x="118809" y="119536"/>
                    <a:pt x="120000" y="113834"/>
                    <a:pt x="120000" y="106801"/>
                  </a:cubicBezTo>
                  <a:lnTo>
                    <a:pt x="120000" y="16342"/>
                  </a:lnTo>
                  <a:cubicBezTo>
                    <a:pt x="120000" y="9309"/>
                    <a:pt x="118809" y="3607"/>
                    <a:pt x="117340" y="3607"/>
                  </a:cubicBezTo>
                  <a:lnTo>
                    <a:pt x="86355" y="3273"/>
                  </a:lnTo>
                  <a:lnTo>
                    <a:pt x="78581" y="3455"/>
                  </a:lnTo>
                  <a:lnTo>
                    <a:pt x="71592" y="30289"/>
                  </a:lnTo>
                  <a:lnTo>
                    <a:pt x="45968" y="7097"/>
                  </a:lnTo>
                  <a:lnTo>
                    <a:pt x="45925" y="7148"/>
                  </a:lnTo>
                  <a:lnTo>
                    <a:pt x="42984" y="4486"/>
                  </a:lnTo>
                  <a:lnTo>
                    <a:pt x="42869" y="4624"/>
                  </a:ln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grpSp>
          <p:nvGrpSpPr>
            <p:cNvPr id="1089" name="Shape 1089"/>
            <p:cNvGrpSpPr/>
            <p:nvPr/>
          </p:nvGrpSpPr>
          <p:grpSpPr>
            <a:xfrm>
              <a:off x="2824724" y="1048781"/>
              <a:ext cx="2002200" cy="741300"/>
              <a:chOff x="2824724" y="1048781"/>
              <a:chExt cx="2002200" cy="741300"/>
            </a:xfrm>
          </p:grpSpPr>
          <p:sp>
            <p:nvSpPr>
              <p:cNvPr id="1090" name="Shape 1090"/>
              <p:cNvSpPr/>
              <p:nvPr/>
            </p:nvSpPr>
            <p:spPr>
              <a:xfrm>
                <a:off x="2824724" y="1048781"/>
                <a:ext cx="2002200" cy="741300"/>
              </a:xfrm>
              <a:custGeom>
                <a:avLst/>
                <a:gdLst/>
                <a:ahLst/>
                <a:cxnLst/>
                <a:rect l="0" t="0" r="0" b="0"/>
                <a:pathLst>
                  <a:path w="120000" h="120000" extrusionOk="0">
                    <a:moveTo>
                      <a:pt x="19516" y="0"/>
                    </a:moveTo>
                    <a:lnTo>
                      <a:pt x="115557" y="712"/>
                    </a:lnTo>
                    <a:cubicBezTo>
                      <a:pt x="116621" y="712"/>
                      <a:pt x="119619" y="-239"/>
                      <a:pt x="120000" y="9314"/>
                    </a:cubicBezTo>
                    <a:lnTo>
                      <a:pt x="115755" y="108264"/>
                    </a:lnTo>
                    <a:cubicBezTo>
                      <a:pt x="115565" y="113707"/>
                      <a:pt x="115123" y="119476"/>
                      <a:pt x="107245" y="119869"/>
                    </a:cubicBezTo>
                    <a:cubicBezTo>
                      <a:pt x="99366" y="120261"/>
                      <a:pt x="7619" y="119622"/>
                      <a:pt x="3406" y="119869"/>
                    </a:cubicBezTo>
                    <a:cubicBezTo>
                      <a:pt x="-805" y="120115"/>
                      <a:pt x="-422" y="107261"/>
                      <a:pt x="909" y="96679"/>
                    </a:cubicBezTo>
                    <a:lnTo>
                      <a:pt x="12586" y="8759"/>
                    </a:lnTo>
                    <a:cubicBezTo>
                      <a:pt x="12586" y="5886"/>
                      <a:pt x="14732" y="-80"/>
                      <a:pt x="19516" y="0"/>
                    </a:cubicBezTo>
                    <a:close/>
                  </a:path>
                </a:pathLst>
              </a:custGeom>
              <a:solidFill>
                <a:schemeClr val="lt2"/>
              </a:solidFill>
              <a:ln w="28575" cap="flat" cmpd="sng">
                <a:solidFill>
                  <a:srgbClr val="EBEBEB"/>
                </a:solidFill>
                <a:prstDash val="solid"/>
                <a:miter lim="8000"/>
                <a:headEnd type="none" w="med" len="med"/>
                <a:tailEnd type="none" w="med" len="med"/>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091" name="Shape 1091"/>
              <p:cNvSpPr/>
              <p:nvPr/>
            </p:nvSpPr>
            <p:spPr>
              <a:xfrm>
                <a:off x="2916724" y="1144033"/>
                <a:ext cx="1445400" cy="534900"/>
              </a:xfrm>
              <a:custGeom>
                <a:avLst/>
                <a:gdLst/>
                <a:ahLst/>
                <a:cxnLst/>
                <a:rect l="0" t="0" r="0" b="0"/>
                <a:pathLst>
                  <a:path w="120000" h="120000" extrusionOk="0">
                    <a:moveTo>
                      <a:pt x="19946" y="0"/>
                    </a:moveTo>
                    <a:lnTo>
                      <a:pt x="114316" y="708"/>
                    </a:lnTo>
                    <a:cubicBezTo>
                      <a:pt x="115361" y="708"/>
                      <a:pt x="119626" y="-238"/>
                      <a:pt x="120000" y="9269"/>
                    </a:cubicBezTo>
                    <a:lnTo>
                      <a:pt x="114774" y="100617"/>
                    </a:lnTo>
                    <a:cubicBezTo>
                      <a:pt x="113270" y="115293"/>
                      <a:pt x="116464" y="119618"/>
                      <a:pt x="100349" y="119999"/>
                    </a:cubicBezTo>
                    <a:lnTo>
                      <a:pt x="10179" y="119999"/>
                    </a:lnTo>
                    <a:cubicBezTo>
                      <a:pt x="-2841" y="119595"/>
                      <a:pt x="-436" y="112438"/>
                      <a:pt x="1663" y="96210"/>
                    </a:cubicBezTo>
                    <a:lnTo>
                      <a:pt x="13136" y="8717"/>
                    </a:lnTo>
                    <a:cubicBezTo>
                      <a:pt x="13136" y="5858"/>
                      <a:pt x="15245" y="-80"/>
                      <a:pt x="19946" y="0"/>
                    </a:cubicBez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092" name="Shape 1092"/>
              <p:cNvSpPr/>
              <p:nvPr/>
            </p:nvSpPr>
            <p:spPr>
              <a:xfrm rot="10800000">
                <a:off x="4332879" y="1140920"/>
                <a:ext cx="430800" cy="534900"/>
              </a:xfrm>
              <a:custGeom>
                <a:avLst/>
                <a:gdLst/>
                <a:ahLst/>
                <a:cxnLst/>
                <a:rect l="0" t="0" r="0" b="0"/>
                <a:pathLst>
                  <a:path w="120000" h="120000" extrusionOk="0">
                    <a:moveTo>
                      <a:pt x="67833" y="120000"/>
                    </a:moveTo>
                    <a:lnTo>
                      <a:pt x="12923" y="120000"/>
                    </a:lnTo>
                    <a:cubicBezTo>
                      <a:pt x="8360" y="119899"/>
                      <a:pt x="5148" y="119375"/>
                      <a:pt x="2943" y="118394"/>
                    </a:cubicBezTo>
                    <a:lnTo>
                      <a:pt x="0" y="115138"/>
                    </a:lnTo>
                    <a:lnTo>
                      <a:pt x="17068" y="8717"/>
                    </a:lnTo>
                    <a:cubicBezTo>
                      <a:pt x="17068" y="5857"/>
                      <a:pt x="20024" y="-80"/>
                      <a:pt x="26613" y="0"/>
                    </a:cubicBezTo>
                    <a:lnTo>
                      <a:pt x="50820" y="130"/>
                    </a:lnTo>
                    <a:lnTo>
                      <a:pt x="50820" y="0"/>
                    </a:lnTo>
                    <a:lnTo>
                      <a:pt x="105731" y="0"/>
                    </a:lnTo>
                    <a:cubicBezTo>
                      <a:pt x="123983" y="403"/>
                      <a:pt x="120612" y="7560"/>
                      <a:pt x="117668" y="23789"/>
                    </a:cubicBezTo>
                    <a:lnTo>
                      <a:pt x="101585" y="111282"/>
                    </a:lnTo>
                    <a:cubicBezTo>
                      <a:pt x="101585" y="114142"/>
                      <a:pt x="98629" y="120080"/>
                      <a:pt x="92040" y="119999"/>
                    </a:cubicBezTo>
                    <a:lnTo>
                      <a:pt x="67833" y="119869"/>
                    </a:lnTo>
                    <a:lnTo>
                      <a:pt x="67833" y="120000"/>
                    </a:ln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grpSp>
        <p:sp>
          <p:nvSpPr>
            <p:cNvPr id="1093" name="Shape 1093"/>
            <p:cNvSpPr/>
            <p:nvPr/>
          </p:nvSpPr>
          <p:spPr>
            <a:xfrm>
              <a:off x="5349955" y="2058415"/>
              <a:ext cx="547200" cy="135300"/>
            </a:xfrm>
            <a:prstGeom prst="roundRect">
              <a:avLst>
                <a:gd name="adj" fmla="val 10985"/>
              </a:avLst>
            </a:prstGeom>
            <a:solidFill>
              <a:schemeClr val="lt2"/>
            </a:solidFill>
            <a:ln w="38100" cap="flat" cmpd="sng">
              <a:solidFill>
                <a:srgbClr val="D8D8D8"/>
              </a:solidFill>
              <a:prstDash val="solid"/>
              <a:miter lim="8000"/>
              <a:headEnd type="none" w="med" len="med"/>
              <a:tailEnd type="none" w="med" len="med"/>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094" name="Shape 1094"/>
            <p:cNvSpPr/>
            <p:nvPr/>
          </p:nvSpPr>
          <p:spPr>
            <a:xfrm>
              <a:off x="6431643" y="1632857"/>
              <a:ext cx="1968600" cy="4472100"/>
            </a:xfrm>
            <a:custGeom>
              <a:avLst/>
              <a:gdLst/>
              <a:ahLst/>
              <a:cxnLst/>
              <a:rect l="0" t="0" r="0" b="0"/>
              <a:pathLst>
                <a:path w="120000" h="120000" extrusionOk="0">
                  <a:moveTo>
                    <a:pt x="38709" y="0"/>
                  </a:moveTo>
                  <a:lnTo>
                    <a:pt x="114007" y="0"/>
                  </a:lnTo>
                  <a:cubicBezTo>
                    <a:pt x="117317" y="0"/>
                    <a:pt x="120000" y="1180"/>
                    <a:pt x="120000" y="2637"/>
                  </a:cubicBezTo>
                  <a:lnTo>
                    <a:pt x="120000" y="117362"/>
                  </a:lnTo>
                  <a:cubicBezTo>
                    <a:pt x="120000" y="118819"/>
                    <a:pt x="117317" y="120000"/>
                    <a:pt x="114007" y="120000"/>
                  </a:cubicBezTo>
                  <a:lnTo>
                    <a:pt x="7098" y="120000"/>
                  </a:lnTo>
                  <a:cubicBezTo>
                    <a:pt x="3788" y="120000"/>
                    <a:pt x="1105" y="118819"/>
                    <a:pt x="1105" y="117362"/>
                  </a:cubicBezTo>
                  <a:cubicBezTo>
                    <a:pt x="737" y="82366"/>
                    <a:pt x="368" y="47370"/>
                    <a:pt x="0" y="12373"/>
                  </a:cubicBezTo>
                  <a:cubicBezTo>
                    <a:pt x="0" y="10917"/>
                    <a:pt x="2129" y="9492"/>
                    <a:pt x="5439" y="9492"/>
                  </a:cubicBez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grpSp>
      <p:cxnSp>
        <p:nvCxnSpPr>
          <p:cNvPr id="1095" name="Shape 1095"/>
          <p:cNvCxnSpPr>
            <a:stCxn id="1096" idx="3"/>
            <a:endCxn id="1097" idx="1"/>
          </p:cNvCxnSpPr>
          <p:nvPr/>
        </p:nvCxnSpPr>
        <p:spPr>
          <a:xfrm>
            <a:off x="3326049" y="3594582"/>
            <a:ext cx="2634000" cy="390300"/>
          </a:xfrm>
          <a:prstGeom prst="straightConnector1">
            <a:avLst/>
          </a:prstGeom>
          <a:solidFill>
            <a:schemeClr val="lt2"/>
          </a:solidFill>
          <a:ln w="28575" cap="flat" cmpd="sng">
            <a:solidFill>
              <a:srgbClr val="7F7F7F"/>
            </a:solidFill>
            <a:prstDash val="dash"/>
            <a:round/>
            <a:headEnd type="none" w="med" len="med"/>
            <a:tailEnd type="none" w="med" len="med"/>
          </a:ln>
        </p:spPr>
      </p:cxnSp>
      <p:grpSp>
        <p:nvGrpSpPr>
          <p:cNvPr id="1098" name="Shape 1098"/>
          <p:cNvGrpSpPr/>
          <p:nvPr/>
        </p:nvGrpSpPr>
        <p:grpSpPr>
          <a:xfrm>
            <a:off x="2658970" y="3132266"/>
            <a:ext cx="908519" cy="908519"/>
            <a:chOff x="4471523" y="1205496"/>
            <a:chExt cx="1029600" cy="1029600"/>
          </a:xfrm>
        </p:grpSpPr>
        <p:sp>
          <p:nvSpPr>
            <p:cNvPr id="1099" name="Shape 1099"/>
            <p:cNvSpPr/>
            <p:nvPr/>
          </p:nvSpPr>
          <p:spPr>
            <a:xfrm>
              <a:off x="4471523" y="1205496"/>
              <a:ext cx="1029600" cy="1029600"/>
            </a:xfrm>
            <a:prstGeom prst="ellipse">
              <a:avLst/>
            </a:prstGeom>
            <a:solidFill>
              <a:schemeClr val="lt1"/>
            </a:solidFill>
            <a:ln w="19050" cap="flat" cmpd="sng">
              <a:solidFill>
                <a:srgbClr val="D3D3D3"/>
              </a:solidFill>
              <a:prstDash val="dash"/>
              <a:miter lim="8000"/>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1100" name="Shape 1100"/>
            <p:cNvSpPr/>
            <p:nvPr/>
          </p:nvSpPr>
          <p:spPr>
            <a:xfrm rot="5400000">
              <a:off x="4554467" y="1281784"/>
              <a:ext cx="870900" cy="870900"/>
            </a:xfrm>
            <a:custGeom>
              <a:avLst/>
              <a:gdLst/>
              <a:ahLst/>
              <a:cxnLst/>
              <a:rect l="0" t="0" r="0" b="0"/>
              <a:pathLst>
                <a:path w="120000" h="120000" extrusionOk="0">
                  <a:moveTo>
                    <a:pt x="0" y="60000"/>
                  </a:moveTo>
                  <a:cubicBezTo>
                    <a:pt x="0" y="44087"/>
                    <a:pt x="6321" y="28825"/>
                    <a:pt x="17573" y="17573"/>
                  </a:cubicBezTo>
                  <a:cubicBezTo>
                    <a:pt x="28826" y="6321"/>
                    <a:pt x="44087" y="0"/>
                    <a:pt x="60000" y="0"/>
                  </a:cubicBezTo>
                  <a:cubicBezTo>
                    <a:pt x="75913" y="0"/>
                    <a:pt x="91174" y="6321"/>
                    <a:pt x="102426" y="17573"/>
                  </a:cubicBezTo>
                  <a:cubicBezTo>
                    <a:pt x="113679" y="28826"/>
                    <a:pt x="120000" y="44087"/>
                    <a:pt x="120000" y="60000"/>
                  </a:cubicBezTo>
                  <a:cubicBezTo>
                    <a:pt x="120000" y="75913"/>
                    <a:pt x="113678" y="91174"/>
                    <a:pt x="102426" y="102426"/>
                  </a:cubicBezTo>
                  <a:cubicBezTo>
                    <a:pt x="91174" y="113679"/>
                    <a:pt x="75913" y="120000"/>
                    <a:pt x="60000" y="120000"/>
                  </a:cubicBezTo>
                  <a:cubicBezTo>
                    <a:pt x="44087" y="120000"/>
                    <a:pt x="28826" y="113678"/>
                    <a:pt x="17573" y="102426"/>
                  </a:cubicBezTo>
                  <a:cubicBezTo>
                    <a:pt x="6321" y="91174"/>
                    <a:pt x="0" y="75913"/>
                    <a:pt x="0" y="60000"/>
                  </a:cubicBezTo>
                  <a:lnTo>
                    <a:pt x="0" y="60000"/>
                  </a:lnTo>
                  <a:close/>
                </a:path>
              </a:pathLst>
            </a:custGeom>
            <a:solidFill>
              <a:srgbClr val="00C425"/>
            </a:solidFill>
            <a:ln>
              <a:noFill/>
            </a:ln>
          </p:spPr>
          <p:txBody>
            <a:bodyPr wrap="square" lIns="106375" tIns="106375" rIns="106375" bIns="106375" anchor="ctr" anchorCtr="0">
              <a:noAutofit/>
            </a:bodyPr>
            <a:lstStyle/>
            <a:p>
              <a:pPr marL="0" marR="0" lvl="0" indent="0" algn="ctr" rtl="0">
                <a:lnSpc>
                  <a:spcPct val="90000"/>
                </a:lnSpc>
                <a:spcBef>
                  <a:spcPts val="0"/>
                </a:spcBef>
                <a:spcAft>
                  <a:spcPts val="0"/>
                </a:spcAft>
                <a:buNone/>
              </a:pPr>
              <a:endParaRPr sz="2400">
                <a:solidFill>
                  <a:schemeClr val="lt1"/>
                </a:solidFill>
                <a:latin typeface="Roboto Condensed"/>
                <a:ea typeface="Roboto Condensed"/>
                <a:cs typeface="Roboto Condensed"/>
                <a:sym typeface="Roboto Condensed"/>
              </a:endParaRPr>
            </a:p>
          </p:txBody>
        </p:sp>
        <p:grpSp>
          <p:nvGrpSpPr>
            <p:cNvPr id="1101" name="Shape 1101"/>
            <p:cNvGrpSpPr/>
            <p:nvPr/>
          </p:nvGrpSpPr>
          <p:grpSpPr>
            <a:xfrm>
              <a:off x="4749759" y="1444380"/>
              <a:ext cx="477746" cy="570091"/>
              <a:chOff x="3621637" y="178240"/>
              <a:chExt cx="912600" cy="1089000"/>
            </a:xfrm>
          </p:grpSpPr>
          <p:sp>
            <p:nvSpPr>
              <p:cNvPr id="1096" name="Shape 1096"/>
              <p:cNvSpPr/>
              <p:nvPr/>
            </p:nvSpPr>
            <p:spPr>
              <a:xfrm>
                <a:off x="3621637" y="178240"/>
                <a:ext cx="912600" cy="1089000"/>
              </a:xfrm>
              <a:prstGeom prst="roundRect">
                <a:avLst>
                  <a:gd name="adj" fmla="val 16667"/>
                </a:avLst>
              </a:pr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1102" name="Shape 1102"/>
              <p:cNvSpPr/>
              <p:nvPr/>
            </p:nvSpPr>
            <p:spPr>
              <a:xfrm>
                <a:off x="3781224" y="418999"/>
                <a:ext cx="607500" cy="607500"/>
              </a:xfrm>
              <a:prstGeom prst="ellipse">
                <a:avLst/>
              </a:prstGeom>
              <a:solidFill>
                <a:schemeClr val="accent2"/>
              </a:solidFill>
              <a:ln>
                <a:noFill/>
              </a:ln>
            </p:spPr>
            <p:txBody>
              <a:bodyPr wrap="square" lIns="91425" tIns="45700" rIns="91425" bIns="45700" anchor="ctr" anchorCtr="1">
                <a:noAutofit/>
              </a:bodyPr>
              <a:lstStyle/>
              <a:p>
                <a:pPr marL="0" marR="0" lvl="0" indent="0" algn="ctr" rtl="0">
                  <a:lnSpc>
                    <a:spcPct val="100000"/>
                  </a:lnSpc>
                  <a:spcBef>
                    <a:spcPts val="0"/>
                  </a:spcBef>
                  <a:spcAft>
                    <a:spcPts val="0"/>
                  </a:spcAft>
                  <a:buClr>
                    <a:schemeClr val="dk1"/>
                  </a:buClr>
                  <a:buFont typeface="Arial"/>
                  <a:buNone/>
                </a:pPr>
                <a:endParaRPr sz="3500" b="0" i="0" u="none" strike="noStrike" cap="none">
                  <a:solidFill>
                    <a:srgbClr val="FFFFFF"/>
                  </a:solidFill>
                  <a:latin typeface="Arial Black"/>
                  <a:ea typeface="Arial Black"/>
                  <a:cs typeface="Arial Black"/>
                  <a:sym typeface="Arial Black"/>
                </a:endParaRPr>
              </a:p>
            </p:txBody>
          </p:sp>
          <p:sp>
            <p:nvSpPr>
              <p:cNvPr id="1103" name="Shape 1103"/>
              <p:cNvSpPr/>
              <p:nvPr/>
            </p:nvSpPr>
            <p:spPr>
              <a:xfrm>
                <a:off x="4280937" y="261428"/>
                <a:ext cx="183000" cy="183000"/>
              </a:xfrm>
              <a:prstGeom prst="ellipse">
                <a:avLst/>
              </a:prstGeom>
              <a:solidFill>
                <a:schemeClr val="accent2"/>
              </a:solidFill>
              <a:ln>
                <a:noFill/>
              </a:ln>
            </p:spPr>
            <p:txBody>
              <a:bodyPr wrap="square" lIns="91425" tIns="45700" rIns="91425" bIns="45700" anchor="ctr" anchorCtr="1">
                <a:noAutofit/>
              </a:bodyPr>
              <a:lstStyle/>
              <a:p>
                <a:pPr marL="0" marR="0" lvl="0" indent="0" algn="ctr" rtl="0">
                  <a:lnSpc>
                    <a:spcPct val="100000"/>
                  </a:lnSpc>
                  <a:spcBef>
                    <a:spcPts val="0"/>
                  </a:spcBef>
                  <a:spcAft>
                    <a:spcPts val="0"/>
                  </a:spcAft>
                  <a:buClr>
                    <a:schemeClr val="dk1"/>
                  </a:buClr>
                  <a:buFont typeface="Arial"/>
                  <a:buNone/>
                </a:pPr>
                <a:endParaRPr sz="3500" b="0" i="0" u="none" strike="noStrike" cap="none">
                  <a:solidFill>
                    <a:srgbClr val="FFFFFF"/>
                  </a:solidFill>
                  <a:latin typeface="Arial Black"/>
                  <a:ea typeface="Arial Black"/>
                  <a:cs typeface="Arial Black"/>
                  <a:sym typeface="Arial Black"/>
                </a:endParaRPr>
              </a:p>
            </p:txBody>
          </p:sp>
          <p:sp>
            <p:nvSpPr>
              <p:cNvPr id="1104" name="Shape 1104"/>
              <p:cNvSpPr/>
              <p:nvPr/>
            </p:nvSpPr>
            <p:spPr>
              <a:xfrm>
                <a:off x="3706192" y="261428"/>
                <a:ext cx="183000" cy="183000"/>
              </a:xfrm>
              <a:prstGeom prst="ellipse">
                <a:avLst/>
              </a:prstGeom>
              <a:solidFill>
                <a:schemeClr val="accent2"/>
              </a:solidFill>
              <a:ln>
                <a:noFill/>
              </a:ln>
            </p:spPr>
            <p:txBody>
              <a:bodyPr wrap="square" lIns="91425" tIns="45700" rIns="91425" bIns="45700" anchor="ctr" anchorCtr="1">
                <a:noAutofit/>
              </a:bodyPr>
              <a:lstStyle/>
              <a:p>
                <a:pPr marL="0" marR="0" lvl="0" indent="0" algn="ctr" rtl="0">
                  <a:lnSpc>
                    <a:spcPct val="100000"/>
                  </a:lnSpc>
                  <a:spcBef>
                    <a:spcPts val="0"/>
                  </a:spcBef>
                  <a:spcAft>
                    <a:spcPts val="0"/>
                  </a:spcAft>
                  <a:buClr>
                    <a:schemeClr val="dk1"/>
                  </a:buClr>
                  <a:buFont typeface="Arial"/>
                  <a:buNone/>
                </a:pPr>
                <a:endParaRPr sz="3500" b="0" i="0" u="none" strike="noStrike" cap="none">
                  <a:solidFill>
                    <a:srgbClr val="FFFFFF"/>
                  </a:solidFill>
                  <a:latin typeface="Arial Black"/>
                  <a:ea typeface="Arial Black"/>
                  <a:cs typeface="Arial Black"/>
                  <a:sym typeface="Arial Black"/>
                </a:endParaRPr>
              </a:p>
            </p:txBody>
          </p:sp>
          <p:sp>
            <p:nvSpPr>
              <p:cNvPr id="1105" name="Shape 1105"/>
              <p:cNvSpPr/>
              <p:nvPr/>
            </p:nvSpPr>
            <p:spPr>
              <a:xfrm>
                <a:off x="3904939" y="777520"/>
                <a:ext cx="353700" cy="351300"/>
              </a:xfrm>
              <a:custGeom>
                <a:avLst/>
                <a:gdLst/>
                <a:ahLst/>
                <a:cxnLst/>
                <a:rect l="0" t="0" r="0" b="0"/>
                <a:pathLst>
                  <a:path w="120000" h="120000" extrusionOk="0">
                    <a:moveTo>
                      <a:pt x="3827" y="120000"/>
                    </a:moveTo>
                    <a:cubicBezTo>
                      <a:pt x="-10215" y="100000"/>
                      <a:pt x="17870" y="19999"/>
                      <a:pt x="31913" y="0"/>
                    </a:cubicBezTo>
                    <a:cubicBezTo>
                      <a:pt x="45957" y="-19999"/>
                      <a:pt x="74043" y="-19999"/>
                      <a:pt x="88086" y="0"/>
                    </a:cubicBezTo>
                    <a:cubicBezTo>
                      <a:pt x="102129" y="19999"/>
                      <a:pt x="130215" y="100000"/>
                      <a:pt x="116172" y="120000"/>
                    </a:cubicBezTo>
                    <a:lnTo>
                      <a:pt x="3827" y="120000"/>
                    </a:lnTo>
                    <a:close/>
                  </a:path>
                </a:pathLst>
              </a:cu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1106" name="Shape 1106"/>
              <p:cNvSpPr/>
              <p:nvPr/>
            </p:nvSpPr>
            <p:spPr>
              <a:xfrm>
                <a:off x="3975055" y="819795"/>
                <a:ext cx="212400" cy="394500"/>
              </a:xfrm>
              <a:custGeom>
                <a:avLst/>
                <a:gdLst/>
                <a:ahLst/>
                <a:cxnLst/>
                <a:rect l="0" t="0" r="0" b="0"/>
                <a:pathLst>
                  <a:path w="120000" h="120000" extrusionOk="0">
                    <a:moveTo>
                      <a:pt x="3845" y="106806"/>
                    </a:moveTo>
                    <a:cubicBezTo>
                      <a:pt x="-10265" y="89005"/>
                      <a:pt x="17957" y="17801"/>
                      <a:pt x="32069" y="0"/>
                    </a:cubicBezTo>
                    <a:cubicBezTo>
                      <a:pt x="46181" y="-17801"/>
                      <a:pt x="74403" y="-17801"/>
                      <a:pt x="88515" y="0"/>
                    </a:cubicBezTo>
                    <a:cubicBezTo>
                      <a:pt x="102627" y="17801"/>
                      <a:pt x="129271" y="89426"/>
                      <a:pt x="116739" y="106806"/>
                    </a:cubicBezTo>
                    <a:cubicBezTo>
                      <a:pt x="104206" y="124186"/>
                      <a:pt x="17957" y="124607"/>
                      <a:pt x="3845" y="106806"/>
                    </a:cubicBezTo>
                    <a:close/>
                  </a:path>
                </a:pathLst>
              </a:custGeom>
              <a:solidFill>
                <a:schemeClr val="accent2"/>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1107" name="Shape 1107"/>
              <p:cNvSpPr/>
              <p:nvPr/>
            </p:nvSpPr>
            <p:spPr>
              <a:xfrm>
                <a:off x="3706192" y="1002643"/>
                <a:ext cx="183000" cy="183000"/>
              </a:xfrm>
              <a:prstGeom prst="ellipse">
                <a:avLst/>
              </a:prstGeom>
              <a:solidFill>
                <a:schemeClr val="accent2"/>
              </a:solidFill>
              <a:ln>
                <a:noFill/>
              </a:ln>
            </p:spPr>
            <p:txBody>
              <a:bodyPr wrap="square" lIns="91425" tIns="45700" rIns="91425" bIns="45700" anchor="ctr" anchorCtr="1">
                <a:noAutofit/>
              </a:bodyPr>
              <a:lstStyle/>
              <a:p>
                <a:pPr marL="0" marR="0" lvl="0" indent="0" algn="ctr" rtl="0">
                  <a:lnSpc>
                    <a:spcPct val="100000"/>
                  </a:lnSpc>
                  <a:spcBef>
                    <a:spcPts val="0"/>
                  </a:spcBef>
                  <a:spcAft>
                    <a:spcPts val="0"/>
                  </a:spcAft>
                  <a:buClr>
                    <a:schemeClr val="dk1"/>
                  </a:buClr>
                  <a:buFont typeface="Arial"/>
                  <a:buNone/>
                </a:pPr>
                <a:endParaRPr sz="3500" b="0" i="0" u="none" strike="noStrike" cap="none">
                  <a:solidFill>
                    <a:srgbClr val="FFFFFF"/>
                  </a:solidFill>
                  <a:latin typeface="Arial Black"/>
                  <a:ea typeface="Arial Black"/>
                  <a:cs typeface="Arial Black"/>
                  <a:sym typeface="Arial Black"/>
                </a:endParaRPr>
              </a:p>
            </p:txBody>
          </p:sp>
          <p:sp>
            <p:nvSpPr>
              <p:cNvPr id="1108" name="Shape 1108"/>
              <p:cNvSpPr/>
              <p:nvPr/>
            </p:nvSpPr>
            <p:spPr>
              <a:xfrm>
                <a:off x="4280937" y="1002643"/>
                <a:ext cx="183000" cy="183000"/>
              </a:xfrm>
              <a:prstGeom prst="ellipse">
                <a:avLst/>
              </a:prstGeom>
              <a:solidFill>
                <a:schemeClr val="accent2"/>
              </a:solidFill>
              <a:ln>
                <a:noFill/>
              </a:ln>
            </p:spPr>
            <p:txBody>
              <a:bodyPr wrap="square" lIns="91425" tIns="45700" rIns="91425" bIns="45700" anchor="ctr" anchorCtr="1">
                <a:noAutofit/>
              </a:bodyPr>
              <a:lstStyle/>
              <a:p>
                <a:pPr marL="0" marR="0" lvl="0" indent="0" algn="ctr" rtl="0">
                  <a:lnSpc>
                    <a:spcPct val="100000"/>
                  </a:lnSpc>
                  <a:spcBef>
                    <a:spcPts val="0"/>
                  </a:spcBef>
                  <a:spcAft>
                    <a:spcPts val="0"/>
                  </a:spcAft>
                  <a:buClr>
                    <a:schemeClr val="dk1"/>
                  </a:buClr>
                  <a:buFont typeface="Arial"/>
                  <a:buNone/>
                </a:pPr>
                <a:endParaRPr sz="3500" b="0" i="0" u="none" strike="noStrike" cap="none">
                  <a:solidFill>
                    <a:srgbClr val="FFFFFF"/>
                  </a:solidFill>
                  <a:latin typeface="Arial Black"/>
                  <a:ea typeface="Arial Black"/>
                  <a:cs typeface="Arial Black"/>
                  <a:sym typeface="Arial Black"/>
                </a:endParaRPr>
              </a:p>
            </p:txBody>
          </p:sp>
        </p:grpSp>
      </p:grpSp>
      <p:grpSp>
        <p:nvGrpSpPr>
          <p:cNvPr id="1109" name="Shape 1109"/>
          <p:cNvGrpSpPr/>
          <p:nvPr/>
        </p:nvGrpSpPr>
        <p:grpSpPr>
          <a:xfrm>
            <a:off x="5832090" y="3670258"/>
            <a:ext cx="519098" cy="611660"/>
            <a:chOff x="-2125144" y="4981687"/>
            <a:chExt cx="1224000" cy="1385100"/>
          </a:xfrm>
        </p:grpSpPr>
        <p:sp>
          <p:nvSpPr>
            <p:cNvPr id="1110" name="Shape 1110"/>
            <p:cNvSpPr/>
            <p:nvPr/>
          </p:nvSpPr>
          <p:spPr>
            <a:xfrm>
              <a:off x="-2125144" y="4981687"/>
              <a:ext cx="1224000" cy="1385100"/>
            </a:xfrm>
            <a:custGeom>
              <a:avLst/>
              <a:gdLst/>
              <a:ahLst/>
              <a:cxnLst/>
              <a:rect l="0" t="0" r="0" b="0"/>
              <a:pathLst>
                <a:path w="120000" h="120000" extrusionOk="0">
                  <a:moveTo>
                    <a:pt x="59999" y="0"/>
                  </a:moveTo>
                  <a:lnTo>
                    <a:pt x="60257" y="210"/>
                  </a:lnTo>
                  <a:cubicBezTo>
                    <a:pt x="69326" y="6305"/>
                    <a:pt x="81855" y="10075"/>
                    <a:pt x="95694" y="10075"/>
                  </a:cubicBezTo>
                  <a:cubicBezTo>
                    <a:pt x="102613" y="10075"/>
                    <a:pt x="109205" y="9133"/>
                    <a:pt x="115201" y="7428"/>
                  </a:cubicBezTo>
                  <a:lnTo>
                    <a:pt x="120000" y="5677"/>
                  </a:lnTo>
                  <a:lnTo>
                    <a:pt x="120000" y="51912"/>
                  </a:lnTo>
                  <a:lnTo>
                    <a:pt x="119793" y="51912"/>
                  </a:lnTo>
                  <a:lnTo>
                    <a:pt x="119604" y="54241"/>
                  </a:lnTo>
                  <a:cubicBezTo>
                    <a:pt x="118074" y="65233"/>
                    <a:pt x="112079" y="76008"/>
                    <a:pt x="101663" y="84569"/>
                  </a:cubicBezTo>
                  <a:lnTo>
                    <a:pt x="58556" y="120000"/>
                  </a:lnTo>
                  <a:lnTo>
                    <a:pt x="17045" y="85881"/>
                  </a:lnTo>
                  <a:cubicBezTo>
                    <a:pt x="7015" y="77637"/>
                    <a:pt x="1510" y="67040"/>
                    <a:pt x="484" y="56088"/>
                  </a:cubicBezTo>
                  <a:lnTo>
                    <a:pt x="338" y="51912"/>
                  </a:lnTo>
                  <a:lnTo>
                    <a:pt x="0" y="51912"/>
                  </a:lnTo>
                  <a:lnTo>
                    <a:pt x="0" y="5678"/>
                  </a:lnTo>
                  <a:lnTo>
                    <a:pt x="4798" y="7428"/>
                  </a:lnTo>
                  <a:cubicBezTo>
                    <a:pt x="10794" y="9133"/>
                    <a:pt x="17386" y="10075"/>
                    <a:pt x="24305" y="10075"/>
                  </a:cubicBezTo>
                  <a:cubicBezTo>
                    <a:pt x="38144" y="10075"/>
                    <a:pt x="50673" y="6305"/>
                    <a:pt x="59742" y="210"/>
                  </a:cubicBezTo>
                  <a:close/>
                </a:path>
              </a:pathLst>
            </a:custGeom>
            <a:solidFill>
              <a:srgbClr val="008A44"/>
            </a:solidFill>
            <a:ln w="19050" cap="flat" cmpd="sng">
              <a:solidFill>
                <a:schemeClr val="lt1"/>
              </a:solidFill>
              <a:prstDash val="solid"/>
              <a:miter lim="8000"/>
              <a:headEnd type="none" w="med" len="med"/>
              <a:tailEnd type="none" w="med" len="med"/>
            </a:ln>
          </p:spPr>
          <p:txBody>
            <a:bodyPr wrap="square" lIns="365775" tIns="274300" rIns="457200" bIns="365775" anchor="t" anchorCtr="0">
              <a:noAutofit/>
            </a:bodyPr>
            <a:lstStyle/>
            <a:p>
              <a:pPr marL="0" marR="0" lvl="0" indent="0" algn="ctr" rtl="0">
                <a:spcBef>
                  <a:spcPts val="0"/>
                </a:spcBef>
                <a:buNone/>
              </a:pPr>
              <a:endParaRPr sz="2100">
                <a:solidFill>
                  <a:schemeClr val="lt1"/>
                </a:solidFill>
                <a:latin typeface="Arial"/>
                <a:ea typeface="Arial"/>
                <a:cs typeface="Arial"/>
                <a:sym typeface="Arial"/>
              </a:endParaRPr>
            </a:p>
          </p:txBody>
        </p:sp>
        <p:grpSp>
          <p:nvGrpSpPr>
            <p:cNvPr id="1111" name="Shape 1111"/>
            <p:cNvGrpSpPr/>
            <p:nvPr/>
          </p:nvGrpSpPr>
          <p:grpSpPr>
            <a:xfrm>
              <a:off x="-1823466" y="5195400"/>
              <a:ext cx="620779" cy="728233"/>
              <a:chOff x="1887612" y="529081"/>
              <a:chExt cx="1520400" cy="1783574"/>
            </a:xfrm>
          </p:grpSpPr>
          <p:sp>
            <p:nvSpPr>
              <p:cNvPr id="1097" name="Shape 1097"/>
              <p:cNvSpPr/>
              <p:nvPr/>
            </p:nvSpPr>
            <p:spPr>
              <a:xfrm>
                <a:off x="1887612" y="1188555"/>
                <a:ext cx="1520400" cy="1124100"/>
              </a:xfrm>
              <a:prstGeom prst="roundRect">
                <a:avLst>
                  <a:gd name="adj" fmla="val 7693"/>
                </a:avLst>
              </a:pr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1112" name="Shape 1112"/>
              <p:cNvSpPr/>
              <p:nvPr/>
            </p:nvSpPr>
            <p:spPr>
              <a:xfrm>
                <a:off x="2063856" y="529081"/>
                <a:ext cx="1167900" cy="570600"/>
              </a:xfrm>
              <a:custGeom>
                <a:avLst/>
                <a:gdLst/>
                <a:ahLst/>
                <a:cxnLst/>
                <a:rect l="0" t="0" r="0" b="0"/>
                <a:pathLst>
                  <a:path w="120000" h="120000" extrusionOk="0">
                    <a:moveTo>
                      <a:pt x="60174" y="0"/>
                    </a:moveTo>
                    <a:cubicBezTo>
                      <a:pt x="71056" y="68"/>
                      <a:pt x="81929" y="6391"/>
                      <a:pt x="91551" y="18958"/>
                    </a:cubicBezTo>
                    <a:cubicBezTo>
                      <a:pt x="107583" y="39898"/>
                      <a:pt x="117950" y="75334"/>
                      <a:pt x="119898" y="114459"/>
                    </a:cubicBezTo>
                    <a:lnTo>
                      <a:pt x="120000" y="120000"/>
                    </a:lnTo>
                    <a:lnTo>
                      <a:pt x="91571" y="120000"/>
                    </a:lnTo>
                    <a:lnTo>
                      <a:pt x="91177" y="111671"/>
                    </a:lnTo>
                    <a:cubicBezTo>
                      <a:pt x="89269" y="94097"/>
                      <a:pt x="84309" y="78550"/>
                      <a:pt x="77171" y="68619"/>
                    </a:cubicBezTo>
                    <a:cubicBezTo>
                      <a:pt x="66746" y="54118"/>
                      <a:pt x="53448" y="54030"/>
                      <a:pt x="42984" y="68394"/>
                    </a:cubicBezTo>
                    <a:cubicBezTo>
                      <a:pt x="35814" y="78236"/>
                      <a:pt x="30811" y="93730"/>
                      <a:pt x="28857" y="111290"/>
                    </a:cubicBezTo>
                    <a:lnTo>
                      <a:pt x="28423" y="120000"/>
                    </a:lnTo>
                    <a:lnTo>
                      <a:pt x="0" y="120000"/>
                    </a:lnTo>
                    <a:lnTo>
                      <a:pt x="131" y="113741"/>
                    </a:lnTo>
                    <a:cubicBezTo>
                      <a:pt x="2184" y="74628"/>
                      <a:pt x="12650" y="39308"/>
                      <a:pt x="28745" y="18564"/>
                    </a:cubicBezTo>
                    <a:cubicBezTo>
                      <a:pt x="38402" y="6117"/>
                      <a:pt x="49293" y="-67"/>
                      <a:pt x="60174" y="0"/>
                    </a:cubicBezTo>
                    <a:close/>
                  </a:path>
                </a:pathLst>
              </a:cu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grpSp>
      </p:grpSp>
      <p:sp>
        <p:nvSpPr>
          <p:cNvPr id="1113" name="Shape 1113"/>
          <p:cNvSpPr txBox="1"/>
          <p:nvPr/>
        </p:nvSpPr>
        <p:spPr>
          <a:xfrm>
            <a:off x="8292250" y="2017113"/>
            <a:ext cx="3464100" cy="587400"/>
          </a:xfrm>
          <a:prstGeom prst="rect">
            <a:avLst/>
          </a:prstGeom>
          <a:noFill/>
          <a:ln>
            <a:noFill/>
          </a:ln>
        </p:spPr>
        <p:txBody>
          <a:bodyPr wrap="square" lIns="121900" tIns="121900" rIns="121900" bIns="121900" anchor="t" anchorCtr="0">
            <a:noAutofit/>
          </a:bodyPr>
          <a:lstStyle/>
          <a:p>
            <a:pPr marL="0" lvl="0" indent="0" rtl="0">
              <a:spcBef>
                <a:spcPts val="0"/>
              </a:spcBef>
              <a:buNone/>
            </a:pPr>
            <a:r>
              <a:rPr lang="en-US" sz="1900">
                <a:solidFill>
                  <a:schemeClr val="accent3"/>
                </a:solidFill>
              </a:rPr>
              <a:t>Real time encryption</a:t>
            </a:r>
          </a:p>
        </p:txBody>
      </p:sp>
      <p:sp>
        <p:nvSpPr>
          <p:cNvPr id="1114" name="Shape 1114"/>
          <p:cNvSpPr txBox="1"/>
          <p:nvPr/>
        </p:nvSpPr>
        <p:spPr>
          <a:xfrm>
            <a:off x="8292250" y="2724804"/>
            <a:ext cx="3464100" cy="587400"/>
          </a:xfrm>
          <a:prstGeom prst="rect">
            <a:avLst/>
          </a:prstGeom>
          <a:noFill/>
          <a:ln>
            <a:noFill/>
          </a:ln>
        </p:spPr>
        <p:txBody>
          <a:bodyPr wrap="square" lIns="121900" tIns="121900" rIns="121900" bIns="121900" anchor="t" anchorCtr="0">
            <a:noAutofit/>
          </a:bodyPr>
          <a:lstStyle/>
          <a:p>
            <a:pPr marL="0" lvl="0" indent="0" rtl="0">
              <a:spcBef>
                <a:spcPts val="0"/>
              </a:spcBef>
              <a:buNone/>
            </a:pPr>
            <a:r>
              <a:rPr lang="en-US" sz="1900">
                <a:solidFill>
                  <a:schemeClr val="accent3"/>
                </a:solidFill>
              </a:rPr>
              <a:t>Device specific drives</a:t>
            </a:r>
          </a:p>
        </p:txBody>
      </p:sp>
      <p:sp>
        <p:nvSpPr>
          <p:cNvPr id="1115" name="Shape 1115"/>
          <p:cNvSpPr txBox="1"/>
          <p:nvPr/>
        </p:nvSpPr>
        <p:spPr>
          <a:xfrm>
            <a:off x="8257750" y="3432496"/>
            <a:ext cx="3533100" cy="587400"/>
          </a:xfrm>
          <a:prstGeom prst="rect">
            <a:avLst/>
          </a:prstGeom>
          <a:noFill/>
          <a:ln>
            <a:noFill/>
          </a:ln>
        </p:spPr>
        <p:txBody>
          <a:bodyPr wrap="square" lIns="121900" tIns="121900" rIns="121900" bIns="121900" anchor="t" anchorCtr="0">
            <a:noAutofit/>
          </a:bodyPr>
          <a:lstStyle/>
          <a:p>
            <a:pPr marL="0" lvl="0" indent="0" rtl="0">
              <a:spcBef>
                <a:spcPts val="0"/>
              </a:spcBef>
              <a:buNone/>
            </a:pPr>
            <a:r>
              <a:rPr lang="en-US" sz="1900">
                <a:solidFill>
                  <a:schemeClr val="accent3"/>
                </a:solidFill>
              </a:rPr>
              <a:t>Automated wiping</a:t>
            </a:r>
          </a:p>
        </p:txBody>
      </p:sp>
      <p:sp>
        <p:nvSpPr>
          <p:cNvPr id="1116" name="Shape 1116"/>
          <p:cNvSpPr txBox="1"/>
          <p:nvPr/>
        </p:nvSpPr>
        <p:spPr>
          <a:xfrm>
            <a:off x="8292250" y="4140188"/>
            <a:ext cx="3533100" cy="587400"/>
          </a:xfrm>
          <a:prstGeom prst="rect">
            <a:avLst/>
          </a:prstGeom>
          <a:noFill/>
          <a:ln>
            <a:noFill/>
          </a:ln>
        </p:spPr>
        <p:txBody>
          <a:bodyPr wrap="square" lIns="121900" tIns="121900" rIns="121900" bIns="121900" anchor="t" anchorCtr="0">
            <a:noAutofit/>
          </a:bodyPr>
          <a:lstStyle/>
          <a:p>
            <a:pPr marL="0" lvl="0" indent="0" rtl="0">
              <a:spcBef>
                <a:spcPts val="0"/>
              </a:spcBef>
              <a:buNone/>
            </a:pPr>
            <a:r>
              <a:rPr lang="en-US" sz="1900">
                <a:solidFill>
                  <a:schemeClr val="accent3"/>
                </a:solidFill>
              </a:rPr>
              <a:t>Physically lockable</a:t>
            </a:r>
          </a:p>
        </p:txBody>
      </p:sp>
      <p:sp>
        <p:nvSpPr>
          <p:cNvPr id="58" name="TextBox 57">
            <a:hlinkClick r:id="rId3" action="ppaction://hlinksldjump" highlightClick="1"/>
          </p:cNvPr>
          <p:cNvSpPr txBox="1"/>
          <p:nvPr/>
        </p:nvSpPr>
        <p:spPr>
          <a:xfrm>
            <a:off x="10515600" y="6248400"/>
            <a:ext cx="631904" cy="307777"/>
          </a:xfrm>
          <a:prstGeom prst="rect">
            <a:avLst/>
          </a:prstGeom>
          <a:noFill/>
        </p:spPr>
        <p:txBody>
          <a:bodyPr wrap="none" rtlCol="0">
            <a:spAutoFit/>
          </a:bodyPr>
          <a:lstStyle/>
          <a:p>
            <a:r>
              <a:rPr lang="en-US" dirty="0" smtClean="0"/>
              <a:t>home</a:t>
            </a:r>
            <a:endParaRPr lang="en-US" dirty="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Shape 1122"/>
          <p:cNvSpPr txBox="1">
            <a:spLocks noGrp="1"/>
          </p:cNvSpPr>
          <p:nvPr>
            <p:ph type="title"/>
          </p:nvPr>
        </p:nvSpPr>
        <p:spPr>
          <a:xfrm>
            <a:off x="304799" y="137160"/>
            <a:ext cx="11582400" cy="457200"/>
          </a:xfrm>
          <a:prstGeom prst="rect">
            <a:avLst/>
          </a:prstGeom>
          <a:noFill/>
          <a:ln>
            <a:noFill/>
          </a:ln>
        </p:spPr>
        <p:txBody>
          <a:bodyPr wrap="square" lIns="0" tIns="0" rIns="0" bIns="0" anchor="ctr" anchorCtr="0">
            <a:noAutofit/>
          </a:bodyPr>
          <a:lstStyle/>
          <a:p>
            <a:pPr marL="0" marR="0" lvl="0" indent="0" algn="l" rtl="0">
              <a:spcBef>
                <a:spcPts val="0"/>
              </a:spcBef>
              <a:spcAft>
                <a:spcPts val="0"/>
              </a:spcAft>
              <a:buNone/>
            </a:pPr>
            <a:r>
              <a:rPr lang="en-US"/>
              <a:t>Lexmark security - Device protection</a:t>
            </a:r>
          </a:p>
        </p:txBody>
      </p:sp>
      <p:sp>
        <p:nvSpPr>
          <p:cNvPr id="1123" name="Shape 1123"/>
          <p:cNvSpPr txBox="1">
            <a:spLocks noGrp="1"/>
          </p:cNvSpPr>
          <p:nvPr>
            <p:ph type="body" idx="2"/>
          </p:nvPr>
        </p:nvSpPr>
        <p:spPr>
          <a:xfrm>
            <a:off x="304801" y="640080"/>
            <a:ext cx="11582400" cy="273900"/>
          </a:xfrm>
          <a:prstGeom prst="rect">
            <a:avLst/>
          </a:prstGeom>
          <a:noFill/>
          <a:ln>
            <a:noFill/>
          </a:ln>
        </p:spPr>
        <p:txBody>
          <a:bodyPr wrap="square" lIns="0" tIns="0" rIns="0" bIns="0" anchor="t" anchorCtr="0">
            <a:noAutofit/>
          </a:bodyPr>
          <a:lstStyle/>
          <a:p>
            <a:pPr marL="241300" marR="0" lvl="0" indent="-241300" algn="l" rtl="0">
              <a:lnSpc>
                <a:spcPct val="100000"/>
              </a:lnSpc>
              <a:spcBef>
                <a:spcPts val="0"/>
              </a:spcBef>
              <a:spcAft>
                <a:spcPts val="0"/>
              </a:spcAft>
              <a:buClr>
                <a:srgbClr val="A5A5AA"/>
              </a:buClr>
              <a:buFont typeface="Noto Sans Symbols"/>
              <a:buNone/>
            </a:pPr>
            <a:r>
              <a:rPr lang="en-US" sz="1900" b="0" i="0" u="none" strike="noStrike" cap="none">
                <a:solidFill>
                  <a:schemeClr val="accent5"/>
                </a:solidFill>
                <a:latin typeface="Arial"/>
                <a:ea typeface="Arial"/>
                <a:cs typeface="Arial"/>
                <a:sym typeface="Arial"/>
              </a:rPr>
              <a:t>Complete security throughout and around the device and document</a:t>
            </a:r>
          </a:p>
          <a:p>
            <a:pPr marL="241300" marR="0" lvl="0" indent="-241300" algn="l" rtl="0">
              <a:lnSpc>
                <a:spcPct val="100000"/>
              </a:lnSpc>
              <a:spcBef>
                <a:spcPts val="2400"/>
              </a:spcBef>
              <a:spcAft>
                <a:spcPts val="0"/>
              </a:spcAft>
              <a:buClr>
                <a:srgbClr val="A5A5AA"/>
              </a:buClr>
              <a:buFont typeface="Noto Sans Symbols"/>
              <a:buNone/>
            </a:pPr>
            <a:endParaRPr sz="1900" b="0" i="0" u="none" strike="noStrike" cap="none">
              <a:solidFill>
                <a:schemeClr val="dk2"/>
              </a:solidFill>
              <a:latin typeface="Arial"/>
              <a:ea typeface="Arial"/>
              <a:cs typeface="Arial"/>
              <a:sym typeface="Arial"/>
            </a:endParaRPr>
          </a:p>
        </p:txBody>
      </p:sp>
      <p:sp>
        <p:nvSpPr>
          <p:cNvPr id="1124" name="Shape 1124"/>
          <p:cNvSpPr txBox="1">
            <a:spLocks noGrp="1"/>
          </p:cNvSpPr>
          <p:nvPr>
            <p:ph type="ftr" idx="11"/>
          </p:nvPr>
        </p:nvSpPr>
        <p:spPr>
          <a:xfrm>
            <a:off x="3048000" y="6565392"/>
            <a:ext cx="6096000" cy="137100"/>
          </a:xfrm>
          <a:prstGeom prst="rect">
            <a:avLst/>
          </a:prstGeom>
          <a:noFill/>
          <a:ln>
            <a:noFill/>
          </a:ln>
        </p:spPr>
        <p:txBody>
          <a:bodyPr wrap="square" lIns="45700" tIns="45700" rIns="45700" bIns="45700" anchor="ctr" anchorCtr="0">
            <a:noAutofit/>
          </a:bodyPr>
          <a:lstStyle/>
          <a:p>
            <a:pPr marL="0" marR="0" lvl="0" indent="0" algn="ctr" rtl="0">
              <a:spcBef>
                <a:spcPts val="0"/>
              </a:spcBef>
              <a:buNone/>
            </a:pPr>
            <a:r>
              <a:rPr lang="en-US" sz="800" dirty="0">
                <a:solidFill>
                  <a:schemeClr val="dk2"/>
                </a:solidFill>
                <a:latin typeface="Arial"/>
                <a:ea typeface="Arial"/>
                <a:cs typeface="Arial"/>
                <a:sym typeface="Arial"/>
              </a:rPr>
              <a:t>© </a:t>
            </a:r>
            <a:r>
              <a:rPr lang="en-US" sz="800" dirty="0" smtClean="0">
                <a:solidFill>
                  <a:schemeClr val="dk2"/>
                </a:solidFill>
                <a:latin typeface="Arial"/>
                <a:ea typeface="Arial"/>
                <a:cs typeface="Arial"/>
                <a:sym typeface="Arial"/>
              </a:rPr>
              <a:t>2018 </a:t>
            </a:r>
            <a:r>
              <a:rPr lang="en-US" sz="800" dirty="0">
                <a:solidFill>
                  <a:schemeClr val="dk2"/>
                </a:solidFill>
                <a:latin typeface="Arial"/>
                <a:ea typeface="Arial"/>
                <a:cs typeface="Arial"/>
                <a:sym typeface="Arial"/>
              </a:rPr>
              <a:t>Lexmark. All rights reserved.</a:t>
            </a:r>
          </a:p>
        </p:txBody>
      </p:sp>
      <p:sp>
        <p:nvSpPr>
          <p:cNvPr id="1125" name="Shape 1125"/>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11</a:t>
            </a:fld>
            <a:endParaRPr lang="en-US" sz="800">
              <a:solidFill>
                <a:schemeClr val="dk2"/>
              </a:solidFill>
              <a:latin typeface="Arial"/>
              <a:ea typeface="Arial"/>
              <a:cs typeface="Arial"/>
              <a:sym typeface="Arial"/>
            </a:endParaRPr>
          </a:p>
        </p:txBody>
      </p:sp>
      <p:sp>
        <p:nvSpPr>
          <p:cNvPr id="1126" name="Shape 1126"/>
          <p:cNvSpPr txBox="1"/>
          <p:nvPr/>
        </p:nvSpPr>
        <p:spPr>
          <a:xfrm>
            <a:off x="228213" y="3832688"/>
            <a:ext cx="1958100" cy="3075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1500" b="1" dirty="0">
                <a:solidFill>
                  <a:srgbClr val="1C64B4"/>
                </a:solidFill>
                <a:latin typeface="Arial"/>
                <a:ea typeface="Arial"/>
                <a:cs typeface="Arial"/>
                <a:sym typeface="Arial"/>
              </a:rPr>
              <a:t>Device protection</a:t>
            </a:r>
          </a:p>
        </p:txBody>
      </p:sp>
      <p:grpSp>
        <p:nvGrpSpPr>
          <p:cNvPr id="1127" name="Shape 1127"/>
          <p:cNvGrpSpPr/>
          <p:nvPr/>
        </p:nvGrpSpPr>
        <p:grpSpPr>
          <a:xfrm>
            <a:off x="4359539" y="2017131"/>
            <a:ext cx="3464222" cy="3917912"/>
            <a:chOff x="2824724" y="418777"/>
            <a:chExt cx="6411664" cy="6310053"/>
          </a:xfrm>
        </p:grpSpPr>
        <p:sp>
          <p:nvSpPr>
            <p:cNvPr id="1128" name="Shape 1128"/>
            <p:cNvSpPr/>
            <p:nvPr/>
          </p:nvSpPr>
          <p:spPr>
            <a:xfrm>
              <a:off x="3037363" y="418777"/>
              <a:ext cx="3038100" cy="877500"/>
            </a:xfrm>
            <a:prstGeom prst="roundRect">
              <a:avLst>
                <a:gd name="adj" fmla="val 16667"/>
              </a:avLst>
            </a:prstGeom>
            <a:solidFill>
              <a:srgbClr val="BFBFBF"/>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1129" name="Shape 1129"/>
            <p:cNvSpPr/>
            <p:nvPr/>
          </p:nvSpPr>
          <p:spPr>
            <a:xfrm>
              <a:off x="3155195" y="1362075"/>
              <a:ext cx="5205300" cy="4823400"/>
            </a:xfrm>
            <a:prstGeom prst="roundRect">
              <a:avLst>
                <a:gd name="adj" fmla="val 2612"/>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130" name="Shape 1130"/>
            <p:cNvSpPr/>
            <p:nvPr/>
          </p:nvSpPr>
          <p:spPr>
            <a:xfrm>
              <a:off x="3099516" y="2218612"/>
              <a:ext cx="3175500" cy="1972500"/>
            </a:xfrm>
            <a:custGeom>
              <a:avLst/>
              <a:gdLst/>
              <a:ahLst/>
              <a:cxnLst/>
              <a:rect l="0" t="0" r="0" b="0"/>
              <a:pathLst>
                <a:path w="120000" h="120000" extrusionOk="0">
                  <a:moveTo>
                    <a:pt x="115610" y="0"/>
                  </a:moveTo>
                  <a:cubicBezTo>
                    <a:pt x="120746" y="0"/>
                    <a:pt x="119956" y="2216"/>
                    <a:pt x="119956" y="4277"/>
                  </a:cubicBezTo>
                  <a:lnTo>
                    <a:pt x="119956" y="116266"/>
                  </a:lnTo>
                  <a:cubicBezTo>
                    <a:pt x="119956" y="118328"/>
                    <a:pt x="117856" y="120000"/>
                    <a:pt x="115267" y="120000"/>
                  </a:cubicBezTo>
                  <a:lnTo>
                    <a:pt x="4661" y="120000"/>
                  </a:lnTo>
                  <a:cubicBezTo>
                    <a:pt x="2719" y="120000"/>
                    <a:pt x="1053" y="119059"/>
                    <a:pt x="341" y="117719"/>
                  </a:cubicBezTo>
                  <a:lnTo>
                    <a:pt x="0" y="116373"/>
                  </a:lnTo>
                  <a:lnTo>
                    <a:pt x="0" y="14233"/>
                  </a:lnTo>
                  <a:lnTo>
                    <a:pt x="585" y="13169"/>
                  </a:lnTo>
                  <a:cubicBezTo>
                    <a:pt x="972" y="12776"/>
                    <a:pt x="1473" y="12535"/>
                    <a:pt x="2120" y="12535"/>
                  </a:cubicBezTo>
                  <a:lnTo>
                    <a:pt x="52517" y="12913"/>
                  </a:lnTo>
                  <a:cubicBezTo>
                    <a:pt x="66173" y="6657"/>
                    <a:pt x="73769" y="1377"/>
                    <a:pt x="76443" y="1032"/>
                  </a:cubicBezTo>
                  <a:cubicBezTo>
                    <a:pt x="79116" y="688"/>
                    <a:pt x="102554" y="344"/>
                    <a:pt x="115610" y="0"/>
                  </a:cubicBez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131" name="Shape 1131"/>
            <p:cNvSpPr/>
            <p:nvPr/>
          </p:nvSpPr>
          <p:spPr>
            <a:xfrm>
              <a:off x="2839357" y="6150427"/>
              <a:ext cx="3701100" cy="308100"/>
            </a:xfrm>
            <a:prstGeom prst="roundRect">
              <a:avLst>
                <a:gd name="adj" fmla="val 16667"/>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132" name="Shape 1132"/>
            <p:cNvSpPr/>
            <p:nvPr/>
          </p:nvSpPr>
          <p:spPr>
            <a:xfrm>
              <a:off x="3089730" y="5527869"/>
              <a:ext cx="3186000" cy="617700"/>
            </a:xfrm>
            <a:custGeom>
              <a:avLst/>
              <a:gdLst/>
              <a:ahLst/>
              <a:cxnLst/>
              <a:rect l="0" t="0" r="0" b="0"/>
              <a:pathLst>
                <a:path w="120000" h="120000" extrusionOk="0">
                  <a:moveTo>
                    <a:pt x="93579" y="0"/>
                  </a:moveTo>
                  <a:lnTo>
                    <a:pt x="117835" y="535"/>
                  </a:lnTo>
                  <a:cubicBezTo>
                    <a:pt x="119318" y="809"/>
                    <a:pt x="120000" y="6849"/>
                    <a:pt x="120000" y="13095"/>
                  </a:cubicBezTo>
                  <a:lnTo>
                    <a:pt x="120000" y="58332"/>
                  </a:lnTo>
                  <a:lnTo>
                    <a:pt x="119901" y="60892"/>
                  </a:lnTo>
                  <a:lnTo>
                    <a:pt x="120000" y="63452"/>
                  </a:lnTo>
                  <a:lnTo>
                    <a:pt x="120000" y="108690"/>
                  </a:lnTo>
                  <a:cubicBezTo>
                    <a:pt x="120000" y="114936"/>
                    <a:pt x="119031" y="120000"/>
                    <a:pt x="117835" y="120000"/>
                  </a:cubicBezTo>
                  <a:lnTo>
                    <a:pt x="2164" y="120000"/>
                  </a:lnTo>
                  <a:cubicBezTo>
                    <a:pt x="968" y="120000"/>
                    <a:pt x="0" y="114936"/>
                    <a:pt x="0" y="108690"/>
                  </a:cubicBezTo>
                  <a:lnTo>
                    <a:pt x="0" y="63452"/>
                  </a:lnTo>
                  <a:cubicBezTo>
                    <a:pt x="0" y="57206"/>
                    <a:pt x="968" y="52143"/>
                    <a:pt x="2164" y="52143"/>
                  </a:cubicBezTo>
                  <a:lnTo>
                    <a:pt x="74171" y="52143"/>
                  </a:lnTo>
                  <a:lnTo>
                    <a:pt x="93579" y="0"/>
                  </a:ln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133" name="Shape 1133"/>
            <p:cNvSpPr/>
            <p:nvPr/>
          </p:nvSpPr>
          <p:spPr>
            <a:xfrm>
              <a:off x="6349875" y="6148613"/>
              <a:ext cx="2260500" cy="308100"/>
            </a:xfrm>
            <a:prstGeom prst="roundRect">
              <a:avLst>
                <a:gd name="adj" fmla="val 16667"/>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134" name="Shape 1134"/>
            <p:cNvSpPr/>
            <p:nvPr/>
          </p:nvSpPr>
          <p:spPr>
            <a:xfrm>
              <a:off x="3115914" y="4223656"/>
              <a:ext cx="1135800" cy="228600"/>
            </a:xfrm>
            <a:prstGeom prst="roundRect">
              <a:avLst>
                <a:gd name="adj" fmla="val 10985"/>
              </a:avLst>
            </a:pr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135" name="Shape 1135"/>
            <p:cNvSpPr/>
            <p:nvPr/>
          </p:nvSpPr>
          <p:spPr>
            <a:xfrm>
              <a:off x="3115914" y="4878612"/>
              <a:ext cx="1135800" cy="228600"/>
            </a:xfrm>
            <a:prstGeom prst="roundRect">
              <a:avLst>
                <a:gd name="adj" fmla="val 10985"/>
              </a:avLst>
            </a:pr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136" name="Shape 1136"/>
            <p:cNvSpPr/>
            <p:nvPr/>
          </p:nvSpPr>
          <p:spPr>
            <a:xfrm>
              <a:off x="3115914" y="5527869"/>
              <a:ext cx="1135800" cy="228600"/>
            </a:xfrm>
            <a:prstGeom prst="roundRect">
              <a:avLst>
                <a:gd name="adj" fmla="val 10985"/>
              </a:avLst>
            </a:pr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137" name="Shape 1137"/>
            <p:cNvSpPr/>
            <p:nvPr/>
          </p:nvSpPr>
          <p:spPr>
            <a:xfrm rot="10800000">
              <a:off x="2915492" y="6447863"/>
              <a:ext cx="3459900" cy="204900"/>
            </a:xfrm>
            <a:custGeom>
              <a:avLst/>
              <a:gdLst/>
              <a:ahLst/>
              <a:cxnLst/>
              <a:rect l="0" t="0" r="0" b="0"/>
              <a:pathLst>
                <a:path w="120000" h="120000" extrusionOk="0">
                  <a:moveTo>
                    <a:pt x="119270" y="120000"/>
                  </a:moveTo>
                  <a:lnTo>
                    <a:pt x="108950" y="120000"/>
                  </a:lnTo>
                  <a:lnTo>
                    <a:pt x="80319" y="120000"/>
                  </a:lnTo>
                  <a:lnTo>
                    <a:pt x="80267" y="120000"/>
                  </a:lnTo>
                  <a:lnTo>
                    <a:pt x="69948" y="120000"/>
                  </a:lnTo>
                  <a:lnTo>
                    <a:pt x="59616" y="120000"/>
                  </a:lnTo>
                  <a:lnTo>
                    <a:pt x="57137" y="120000"/>
                  </a:lnTo>
                  <a:lnTo>
                    <a:pt x="48604" y="120000"/>
                  </a:lnTo>
                  <a:lnTo>
                    <a:pt x="39732" y="120000"/>
                  </a:lnTo>
                  <a:lnTo>
                    <a:pt x="36434" y="120000"/>
                  </a:lnTo>
                  <a:lnTo>
                    <a:pt x="9602" y="120000"/>
                  </a:lnTo>
                  <a:lnTo>
                    <a:pt x="729" y="120000"/>
                  </a:lnTo>
                  <a:cubicBezTo>
                    <a:pt x="326" y="120000"/>
                    <a:pt x="0" y="114936"/>
                    <a:pt x="0" y="108690"/>
                  </a:cubicBezTo>
                  <a:lnTo>
                    <a:pt x="0" y="63452"/>
                  </a:lnTo>
                  <a:lnTo>
                    <a:pt x="33" y="60893"/>
                  </a:lnTo>
                  <a:lnTo>
                    <a:pt x="0" y="58333"/>
                  </a:lnTo>
                  <a:lnTo>
                    <a:pt x="0" y="13095"/>
                  </a:lnTo>
                  <a:cubicBezTo>
                    <a:pt x="0" y="6849"/>
                    <a:pt x="326" y="1785"/>
                    <a:pt x="729" y="1785"/>
                  </a:cubicBezTo>
                  <a:lnTo>
                    <a:pt x="1987" y="1724"/>
                  </a:lnTo>
                  <a:lnTo>
                    <a:pt x="1887" y="10087"/>
                  </a:lnTo>
                  <a:cubicBezTo>
                    <a:pt x="1887" y="61405"/>
                    <a:pt x="4352" y="103005"/>
                    <a:pt x="7393" y="103005"/>
                  </a:cubicBezTo>
                  <a:cubicBezTo>
                    <a:pt x="10434" y="103005"/>
                    <a:pt x="12899" y="61405"/>
                    <a:pt x="12899" y="10087"/>
                  </a:cubicBezTo>
                  <a:lnTo>
                    <a:pt x="12795" y="1364"/>
                  </a:lnTo>
                  <a:lnTo>
                    <a:pt x="13023" y="1298"/>
                  </a:lnTo>
                  <a:cubicBezTo>
                    <a:pt x="14510" y="769"/>
                    <a:pt x="15238" y="0"/>
                    <a:pt x="18396" y="0"/>
                  </a:cubicBezTo>
                  <a:cubicBezTo>
                    <a:pt x="20807" y="7849"/>
                    <a:pt x="23077" y="40193"/>
                    <a:pt x="24065" y="48883"/>
                  </a:cubicBezTo>
                  <a:lnTo>
                    <a:pt x="24325" y="52143"/>
                  </a:lnTo>
                  <a:lnTo>
                    <a:pt x="36434" y="52143"/>
                  </a:lnTo>
                  <a:lnTo>
                    <a:pt x="39732" y="52143"/>
                  </a:lnTo>
                  <a:lnTo>
                    <a:pt x="48604" y="52143"/>
                  </a:lnTo>
                  <a:lnTo>
                    <a:pt x="57137" y="52143"/>
                  </a:lnTo>
                  <a:lnTo>
                    <a:pt x="59616" y="52143"/>
                  </a:lnTo>
                  <a:lnTo>
                    <a:pt x="69948" y="52143"/>
                  </a:lnTo>
                  <a:lnTo>
                    <a:pt x="80267" y="52143"/>
                  </a:lnTo>
                  <a:lnTo>
                    <a:pt x="80319" y="52143"/>
                  </a:lnTo>
                  <a:lnTo>
                    <a:pt x="94227" y="52143"/>
                  </a:lnTo>
                  <a:lnTo>
                    <a:pt x="94486" y="48883"/>
                  </a:lnTo>
                  <a:cubicBezTo>
                    <a:pt x="95474" y="40193"/>
                    <a:pt x="97745" y="7849"/>
                    <a:pt x="100156" y="0"/>
                  </a:cubicBezTo>
                  <a:cubicBezTo>
                    <a:pt x="103164" y="0"/>
                    <a:pt x="103967" y="697"/>
                    <a:pt x="105321" y="1220"/>
                  </a:cubicBezTo>
                  <a:lnTo>
                    <a:pt x="105444" y="1260"/>
                  </a:lnTo>
                  <a:lnTo>
                    <a:pt x="105339" y="10087"/>
                  </a:lnTo>
                  <a:cubicBezTo>
                    <a:pt x="105339" y="61405"/>
                    <a:pt x="107804" y="103005"/>
                    <a:pt x="110845" y="103005"/>
                  </a:cubicBezTo>
                  <a:cubicBezTo>
                    <a:pt x="113886" y="103005"/>
                    <a:pt x="116351" y="61405"/>
                    <a:pt x="116351" y="10087"/>
                  </a:cubicBezTo>
                  <a:lnTo>
                    <a:pt x="116247" y="1412"/>
                  </a:lnTo>
                  <a:lnTo>
                    <a:pt x="116542" y="1507"/>
                  </a:lnTo>
                  <a:cubicBezTo>
                    <a:pt x="117216" y="1674"/>
                    <a:pt x="118067" y="1785"/>
                    <a:pt x="119270" y="1785"/>
                  </a:cubicBezTo>
                  <a:cubicBezTo>
                    <a:pt x="119673" y="1785"/>
                    <a:pt x="120000" y="6849"/>
                    <a:pt x="120000" y="13095"/>
                  </a:cubicBezTo>
                  <a:lnTo>
                    <a:pt x="120000" y="58333"/>
                  </a:lnTo>
                  <a:lnTo>
                    <a:pt x="119966" y="60893"/>
                  </a:lnTo>
                  <a:lnTo>
                    <a:pt x="120000" y="63452"/>
                  </a:lnTo>
                  <a:lnTo>
                    <a:pt x="120000" y="108690"/>
                  </a:lnTo>
                  <a:cubicBezTo>
                    <a:pt x="120000" y="114936"/>
                    <a:pt x="119673" y="120000"/>
                    <a:pt x="119270" y="120000"/>
                  </a:cubicBez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grpSp>
          <p:nvGrpSpPr>
            <p:cNvPr id="1138" name="Shape 1138"/>
            <p:cNvGrpSpPr/>
            <p:nvPr/>
          </p:nvGrpSpPr>
          <p:grpSpPr>
            <a:xfrm>
              <a:off x="3040300" y="6457030"/>
              <a:ext cx="3254491" cy="271800"/>
              <a:chOff x="8991780" y="6094187"/>
              <a:chExt cx="3254491" cy="271800"/>
            </a:xfrm>
          </p:grpSpPr>
          <p:sp>
            <p:nvSpPr>
              <p:cNvPr id="1139" name="Shape 1139"/>
              <p:cNvSpPr/>
              <p:nvPr/>
            </p:nvSpPr>
            <p:spPr>
              <a:xfrm>
                <a:off x="8991780" y="6094187"/>
                <a:ext cx="271800" cy="271800"/>
              </a:xfrm>
              <a:prstGeom prst="ellipse">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140" name="Shape 1140"/>
              <p:cNvSpPr/>
              <p:nvPr/>
            </p:nvSpPr>
            <p:spPr>
              <a:xfrm>
                <a:off x="11974471" y="6094187"/>
                <a:ext cx="271800" cy="271800"/>
              </a:xfrm>
              <a:prstGeom prst="ellipse">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grpSp>
        <p:sp>
          <p:nvSpPr>
            <p:cNvPr id="1141" name="Shape 1141"/>
            <p:cNvSpPr/>
            <p:nvPr/>
          </p:nvSpPr>
          <p:spPr>
            <a:xfrm rot="10800000" flipH="1">
              <a:off x="6714505" y="6438484"/>
              <a:ext cx="1360200" cy="171000"/>
            </a:xfrm>
            <a:custGeom>
              <a:avLst/>
              <a:gdLst/>
              <a:ahLst/>
              <a:cxnLst/>
              <a:rect l="0" t="0" r="0" b="0"/>
              <a:pathLst>
                <a:path w="120000" h="120000" extrusionOk="0">
                  <a:moveTo>
                    <a:pt x="1694" y="120000"/>
                  </a:moveTo>
                  <a:lnTo>
                    <a:pt x="27758" y="120000"/>
                  </a:lnTo>
                  <a:lnTo>
                    <a:pt x="46387" y="120000"/>
                  </a:lnTo>
                  <a:lnTo>
                    <a:pt x="118305" y="120000"/>
                  </a:lnTo>
                  <a:cubicBezTo>
                    <a:pt x="119241" y="120000"/>
                    <a:pt x="120000" y="114936"/>
                    <a:pt x="120000" y="108690"/>
                  </a:cubicBezTo>
                  <a:lnTo>
                    <a:pt x="120000" y="63453"/>
                  </a:lnTo>
                  <a:lnTo>
                    <a:pt x="119922" y="60893"/>
                  </a:lnTo>
                  <a:lnTo>
                    <a:pt x="120000" y="58333"/>
                  </a:lnTo>
                  <a:lnTo>
                    <a:pt x="120000" y="13095"/>
                  </a:lnTo>
                  <a:cubicBezTo>
                    <a:pt x="120000" y="6849"/>
                    <a:pt x="119241" y="1785"/>
                    <a:pt x="118305" y="1785"/>
                  </a:cubicBezTo>
                  <a:cubicBezTo>
                    <a:pt x="107131" y="1785"/>
                    <a:pt x="109063" y="0"/>
                    <a:pt x="97889" y="0"/>
                  </a:cubicBezTo>
                  <a:cubicBezTo>
                    <a:pt x="92292" y="7850"/>
                    <a:pt x="87021" y="40193"/>
                    <a:pt x="84727" y="48883"/>
                  </a:cubicBezTo>
                  <a:lnTo>
                    <a:pt x="84125" y="52143"/>
                  </a:lnTo>
                  <a:lnTo>
                    <a:pt x="46387" y="52143"/>
                  </a:lnTo>
                  <a:lnTo>
                    <a:pt x="27758" y="52143"/>
                  </a:lnTo>
                  <a:lnTo>
                    <a:pt x="1694" y="52143"/>
                  </a:lnTo>
                  <a:cubicBezTo>
                    <a:pt x="758" y="52143"/>
                    <a:pt x="0" y="57207"/>
                    <a:pt x="0" y="63453"/>
                  </a:cubicBezTo>
                  <a:lnTo>
                    <a:pt x="0" y="108690"/>
                  </a:lnTo>
                  <a:cubicBezTo>
                    <a:pt x="0" y="114936"/>
                    <a:pt x="758" y="120000"/>
                    <a:pt x="1694" y="120000"/>
                  </a:cubicBez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142" name="Shape 1142"/>
            <p:cNvSpPr/>
            <p:nvPr/>
          </p:nvSpPr>
          <p:spPr>
            <a:xfrm rot="5400000">
              <a:off x="7330038" y="2250138"/>
              <a:ext cx="2964000" cy="848700"/>
            </a:xfrm>
            <a:custGeom>
              <a:avLst/>
              <a:gdLst/>
              <a:ahLst/>
              <a:cxnLst/>
              <a:rect l="0" t="0" r="0" b="0"/>
              <a:pathLst>
                <a:path w="120000" h="120000" extrusionOk="0">
                  <a:moveTo>
                    <a:pt x="0" y="114611"/>
                  </a:moveTo>
                  <a:lnTo>
                    <a:pt x="0" y="76333"/>
                  </a:lnTo>
                  <a:cubicBezTo>
                    <a:pt x="0" y="73357"/>
                    <a:pt x="690" y="70944"/>
                    <a:pt x="1542" y="70944"/>
                  </a:cubicBezTo>
                  <a:lnTo>
                    <a:pt x="19854" y="70944"/>
                  </a:lnTo>
                  <a:lnTo>
                    <a:pt x="16628" y="5299"/>
                  </a:lnTo>
                  <a:cubicBezTo>
                    <a:pt x="16568" y="4082"/>
                    <a:pt x="16802" y="2927"/>
                    <a:pt x="17151" y="2718"/>
                  </a:cubicBezTo>
                  <a:lnTo>
                    <a:pt x="21631" y="32"/>
                  </a:lnTo>
                  <a:cubicBezTo>
                    <a:pt x="21979" y="-176"/>
                    <a:pt x="22310" y="640"/>
                    <a:pt x="22370" y="1857"/>
                  </a:cubicBezTo>
                  <a:lnTo>
                    <a:pt x="25764" y="70944"/>
                  </a:lnTo>
                  <a:lnTo>
                    <a:pt x="51428" y="70944"/>
                  </a:lnTo>
                  <a:lnTo>
                    <a:pt x="51428" y="68922"/>
                  </a:lnTo>
                  <a:lnTo>
                    <a:pt x="64609" y="68922"/>
                  </a:lnTo>
                  <a:lnTo>
                    <a:pt x="61483" y="5299"/>
                  </a:lnTo>
                  <a:cubicBezTo>
                    <a:pt x="61423" y="4082"/>
                    <a:pt x="61657" y="2927"/>
                    <a:pt x="62005" y="2718"/>
                  </a:cubicBezTo>
                  <a:lnTo>
                    <a:pt x="66486" y="32"/>
                  </a:lnTo>
                  <a:cubicBezTo>
                    <a:pt x="66834" y="-176"/>
                    <a:pt x="67165" y="640"/>
                    <a:pt x="67224" y="1857"/>
                  </a:cubicBezTo>
                  <a:lnTo>
                    <a:pt x="70520" y="68922"/>
                  </a:lnTo>
                  <a:lnTo>
                    <a:pt x="74660" y="68922"/>
                  </a:lnTo>
                  <a:lnTo>
                    <a:pt x="82490" y="102476"/>
                  </a:lnTo>
                  <a:lnTo>
                    <a:pt x="119448" y="102476"/>
                  </a:lnTo>
                  <a:cubicBezTo>
                    <a:pt x="119753" y="102476"/>
                    <a:pt x="120000" y="103337"/>
                    <a:pt x="120000" y="104401"/>
                  </a:cubicBezTo>
                  <a:lnTo>
                    <a:pt x="120000" y="118074"/>
                  </a:lnTo>
                  <a:cubicBezTo>
                    <a:pt x="120000" y="119138"/>
                    <a:pt x="119753" y="119999"/>
                    <a:pt x="119448" y="119999"/>
                  </a:cubicBezTo>
                  <a:lnTo>
                    <a:pt x="111452" y="119999"/>
                  </a:lnTo>
                  <a:lnTo>
                    <a:pt x="108455" y="119999"/>
                  </a:lnTo>
                  <a:lnTo>
                    <a:pt x="80290" y="119999"/>
                  </a:lnTo>
                  <a:lnTo>
                    <a:pt x="74571" y="119999"/>
                  </a:lnTo>
                  <a:lnTo>
                    <a:pt x="60864" y="119999"/>
                  </a:lnTo>
                  <a:lnTo>
                    <a:pt x="60864" y="119999"/>
                  </a:lnTo>
                  <a:lnTo>
                    <a:pt x="1542" y="119999"/>
                  </a:lnTo>
                  <a:cubicBezTo>
                    <a:pt x="690" y="119999"/>
                    <a:pt x="0" y="117587"/>
                    <a:pt x="0" y="114611"/>
                  </a:cubicBez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143" name="Shape 1143"/>
            <p:cNvSpPr/>
            <p:nvPr/>
          </p:nvSpPr>
          <p:spPr>
            <a:xfrm>
              <a:off x="3089730" y="4876994"/>
              <a:ext cx="3186000" cy="617700"/>
            </a:xfrm>
            <a:custGeom>
              <a:avLst/>
              <a:gdLst/>
              <a:ahLst/>
              <a:cxnLst/>
              <a:rect l="0" t="0" r="0" b="0"/>
              <a:pathLst>
                <a:path w="120000" h="120000" extrusionOk="0">
                  <a:moveTo>
                    <a:pt x="93579" y="0"/>
                  </a:moveTo>
                  <a:lnTo>
                    <a:pt x="117835" y="535"/>
                  </a:lnTo>
                  <a:cubicBezTo>
                    <a:pt x="119318" y="809"/>
                    <a:pt x="120000" y="6849"/>
                    <a:pt x="120000" y="13095"/>
                  </a:cubicBezTo>
                  <a:lnTo>
                    <a:pt x="120000" y="58332"/>
                  </a:lnTo>
                  <a:lnTo>
                    <a:pt x="119901" y="60892"/>
                  </a:lnTo>
                  <a:lnTo>
                    <a:pt x="120000" y="63452"/>
                  </a:lnTo>
                  <a:lnTo>
                    <a:pt x="120000" y="108690"/>
                  </a:lnTo>
                  <a:cubicBezTo>
                    <a:pt x="120000" y="114936"/>
                    <a:pt x="119031" y="120000"/>
                    <a:pt x="117835" y="120000"/>
                  </a:cubicBezTo>
                  <a:lnTo>
                    <a:pt x="2164" y="120000"/>
                  </a:lnTo>
                  <a:cubicBezTo>
                    <a:pt x="968" y="120000"/>
                    <a:pt x="0" y="114936"/>
                    <a:pt x="0" y="108690"/>
                  </a:cubicBezTo>
                  <a:lnTo>
                    <a:pt x="0" y="63452"/>
                  </a:lnTo>
                  <a:cubicBezTo>
                    <a:pt x="0" y="57206"/>
                    <a:pt x="968" y="52143"/>
                    <a:pt x="2164" y="52143"/>
                  </a:cubicBezTo>
                  <a:lnTo>
                    <a:pt x="74171" y="52143"/>
                  </a:lnTo>
                  <a:lnTo>
                    <a:pt x="93579" y="0"/>
                  </a:ln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144" name="Shape 1144"/>
            <p:cNvSpPr/>
            <p:nvPr/>
          </p:nvSpPr>
          <p:spPr>
            <a:xfrm>
              <a:off x="3089730" y="4224108"/>
              <a:ext cx="3186000" cy="617700"/>
            </a:xfrm>
            <a:custGeom>
              <a:avLst/>
              <a:gdLst/>
              <a:ahLst/>
              <a:cxnLst/>
              <a:rect l="0" t="0" r="0" b="0"/>
              <a:pathLst>
                <a:path w="120000" h="120000" extrusionOk="0">
                  <a:moveTo>
                    <a:pt x="93579" y="0"/>
                  </a:moveTo>
                  <a:lnTo>
                    <a:pt x="117835" y="535"/>
                  </a:lnTo>
                  <a:cubicBezTo>
                    <a:pt x="119318" y="809"/>
                    <a:pt x="120000" y="6849"/>
                    <a:pt x="120000" y="13095"/>
                  </a:cubicBezTo>
                  <a:lnTo>
                    <a:pt x="120000" y="58332"/>
                  </a:lnTo>
                  <a:lnTo>
                    <a:pt x="119901" y="60892"/>
                  </a:lnTo>
                  <a:lnTo>
                    <a:pt x="120000" y="63452"/>
                  </a:lnTo>
                  <a:lnTo>
                    <a:pt x="120000" y="108690"/>
                  </a:lnTo>
                  <a:cubicBezTo>
                    <a:pt x="120000" y="114936"/>
                    <a:pt x="119031" y="120000"/>
                    <a:pt x="117835" y="120000"/>
                  </a:cubicBezTo>
                  <a:lnTo>
                    <a:pt x="2164" y="120000"/>
                  </a:lnTo>
                  <a:cubicBezTo>
                    <a:pt x="968" y="120000"/>
                    <a:pt x="0" y="114936"/>
                    <a:pt x="0" y="108690"/>
                  </a:cubicBezTo>
                  <a:lnTo>
                    <a:pt x="0" y="63452"/>
                  </a:lnTo>
                  <a:cubicBezTo>
                    <a:pt x="0" y="57206"/>
                    <a:pt x="968" y="52143"/>
                    <a:pt x="2164" y="52143"/>
                  </a:cubicBezTo>
                  <a:lnTo>
                    <a:pt x="74171" y="52143"/>
                  </a:lnTo>
                  <a:lnTo>
                    <a:pt x="93579" y="0"/>
                  </a:ln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145" name="Shape 1145"/>
            <p:cNvSpPr/>
            <p:nvPr/>
          </p:nvSpPr>
          <p:spPr>
            <a:xfrm rot="10800000">
              <a:off x="4133725" y="2000215"/>
              <a:ext cx="2136900" cy="381900"/>
            </a:xfrm>
            <a:custGeom>
              <a:avLst/>
              <a:gdLst/>
              <a:ahLst/>
              <a:cxnLst/>
              <a:rect l="0" t="0" r="0" b="0"/>
              <a:pathLst>
                <a:path w="120000" h="120000" extrusionOk="0">
                  <a:moveTo>
                    <a:pt x="118278" y="119999"/>
                  </a:moveTo>
                  <a:lnTo>
                    <a:pt x="1364" y="119999"/>
                  </a:lnTo>
                  <a:cubicBezTo>
                    <a:pt x="889" y="119999"/>
                    <a:pt x="458" y="118920"/>
                    <a:pt x="147" y="117175"/>
                  </a:cubicBezTo>
                  <a:lnTo>
                    <a:pt x="0" y="115180"/>
                  </a:lnTo>
                  <a:lnTo>
                    <a:pt x="0" y="68288"/>
                  </a:lnTo>
                  <a:lnTo>
                    <a:pt x="159" y="66955"/>
                  </a:lnTo>
                  <a:cubicBezTo>
                    <a:pt x="547" y="66040"/>
                    <a:pt x="100" y="63020"/>
                    <a:pt x="2325" y="62798"/>
                  </a:cubicBezTo>
                  <a:cubicBezTo>
                    <a:pt x="4550" y="62576"/>
                    <a:pt x="38157" y="62354"/>
                    <a:pt x="56073" y="62131"/>
                  </a:cubicBezTo>
                  <a:lnTo>
                    <a:pt x="62891" y="62049"/>
                  </a:lnTo>
                  <a:cubicBezTo>
                    <a:pt x="64723" y="60705"/>
                    <a:pt x="65548" y="62450"/>
                    <a:pt x="68388" y="58016"/>
                  </a:cubicBezTo>
                  <a:lnTo>
                    <a:pt x="98666" y="61"/>
                  </a:lnTo>
                  <a:lnTo>
                    <a:pt x="120000" y="0"/>
                  </a:lnTo>
                  <a:lnTo>
                    <a:pt x="120000" y="110355"/>
                  </a:lnTo>
                  <a:cubicBezTo>
                    <a:pt x="120000" y="115681"/>
                    <a:pt x="119229" y="119999"/>
                    <a:pt x="118278" y="119999"/>
                  </a:cubicBez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146" name="Shape 1146"/>
            <p:cNvSpPr/>
            <p:nvPr/>
          </p:nvSpPr>
          <p:spPr>
            <a:xfrm>
              <a:off x="3103011" y="1835965"/>
              <a:ext cx="975000" cy="539400"/>
            </a:xfrm>
            <a:prstGeom prst="roundRect">
              <a:avLst>
                <a:gd name="adj" fmla="val 10985"/>
              </a:avLst>
            </a:pr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147" name="Shape 1147"/>
            <p:cNvSpPr/>
            <p:nvPr/>
          </p:nvSpPr>
          <p:spPr>
            <a:xfrm>
              <a:off x="4682425" y="470217"/>
              <a:ext cx="4436400" cy="902700"/>
            </a:xfrm>
            <a:custGeom>
              <a:avLst/>
              <a:gdLst/>
              <a:ahLst/>
              <a:cxnLst/>
              <a:rect l="0" t="0" r="0" b="0"/>
              <a:pathLst>
                <a:path w="120000" h="120000" extrusionOk="0">
                  <a:moveTo>
                    <a:pt x="118986" y="30"/>
                  </a:moveTo>
                  <a:cubicBezTo>
                    <a:pt x="119219" y="-165"/>
                    <a:pt x="119440" y="602"/>
                    <a:pt x="119480" y="1745"/>
                  </a:cubicBezTo>
                  <a:lnTo>
                    <a:pt x="119993" y="16454"/>
                  </a:lnTo>
                  <a:cubicBezTo>
                    <a:pt x="120033" y="17598"/>
                    <a:pt x="119877" y="18684"/>
                    <a:pt x="119644" y="18880"/>
                  </a:cubicBezTo>
                  <a:lnTo>
                    <a:pt x="101129" y="34496"/>
                  </a:lnTo>
                  <a:lnTo>
                    <a:pt x="101129" y="34439"/>
                  </a:lnTo>
                  <a:lnTo>
                    <a:pt x="99834" y="35531"/>
                  </a:lnTo>
                  <a:lnTo>
                    <a:pt x="99834" y="50488"/>
                  </a:lnTo>
                  <a:lnTo>
                    <a:pt x="99993" y="51346"/>
                  </a:lnTo>
                  <a:lnTo>
                    <a:pt x="100120" y="53615"/>
                  </a:lnTo>
                  <a:lnTo>
                    <a:pt x="116961" y="39411"/>
                  </a:lnTo>
                  <a:lnTo>
                    <a:pt x="116991" y="39444"/>
                  </a:lnTo>
                  <a:lnTo>
                    <a:pt x="118986" y="37761"/>
                  </a:lnTo>
                  <a:cubicBezTo>
                    <a:pt x="119219" y="37565"/>
                    <a:pt x="119440" y="38333"/>
                    <a:pt x="119480" y="39477"/>
                  </a:cubicBezTo>
                  <a:lnTo>
                    <a:pt x="119993" y="54185"/>
                  </a:lnTo>
                  <a:cubicBezTo>
                    <a:pt x="120033" y="55329"/>
                    <a:pt x="119877" y="56415"/>
                    <a:pt x="119644" y="56612"/>
                  </a:cubicBezTo>
                  <a:lnTo>
                    <a:pt x="101129" y="72227"/>
                  </a:lnTo>
                  <a:lnTo>
                    <a:pt x="101129" y="72170"/>
                  </a:lnTo>
                  <a:lnTo>
                    <a:pt x="100168" y="72980"/>
                  </a:lnTo>
                  <a:lnTo>
                    <a:pt x="100168" y="111657"/>
                  </a:lnTo>
                  <a:cubicBezTo>
                    <a:pt x="100168" y="116102"/>
                    <a:pt x="99174" y="119706"/>
                    <a:pt x="97948" y="119706"/>
                  </a:cubicBezTo>
                  <a:lnTo>
                    <a:pt x="91843" y="119706"/>
                  </a:lnTo>
                  <a:lnTo>
                    <a:pt x="91467" y="119999"/>
                  </a:lnTo>
                  <a:lnTo>
                    <a:pt x="48605" y="119999"/>
                  </a:lnTo>
                  <a:lnTo>
                    <a:pt x="387" y="119999"/>
                  </a:lnTo>
                  <a:cubicBezTo>
                    <a:pt x="173" y="119999"/>
                    <a:pt x="0" y="119330"/>
                    <a:pt x="0" y="118505"/>
                  </a:cubicBezTo>
                  <a:lnTo>
                    <a:pt x="0" y="107889"/>
                  </a:lnTo>
                  <a:cubicBezTo>
                    <a:pt x="0" y="107064"/>
                    <a:pt x="173" y="106395"/>
                    <a:pt x="387" y="106395"/>
                  </a:cubicBezTo>
                  <a:lnTo>
                    <a:pt x="43071" y="105609"/>
                  </a:lnTo>
                  <a:cubicBezTo>
                    <a:pt x="44225" y="104324"/>
                    <a:pt x="44744" y="105992"/>
                    <a:pt x="46532" y="101753"/>
                  </a:cubicBezTo>
                  <a:lnTo>
                    <a:pt x="80213" y="14935"/>
                  </a:lnTo>
                  <a:lnTo>
                    <a:pt x="93755" y="14325"/>
                  </a:lnTo>
                  <a:cubicBezTo>
                    <a:pt x="95643" y="14274"/>
                    <a:pt x="97124" y="14380"/>
                    <a:pt x="98350" y="14852"/>
                  </a:cubicBezTo>
                  <a:cubicBezTo>
                    <a:pt x="99167" y="15167"/>
                    <a:pt x="99669" y="15538"/>
                    <a:pt x="99961" y="15984"/>
                  </a:cubicBezTo>
                  <a:lnTo>
                    <a:pt x="99972" y="16009"/>
                  </a:lnTo>
                  <a:lnTo>
                    <a:pt x="116961" y="1680"/>
                  </a:lnTo>
                  <a:lnTo>
                    <a:pt x="116991" y="1713"/>
                  </a:lnTo>
                  <a:lnTo>
                    <a:pt x="118986" y="30"/>
                  </a:ln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148" name="Shape 1148"/>
            <p:cNvSpPr/>
            <p:nvPr/>
          </p:nvSpPr>
          <p:spPr>
            <a:xfrm>
              <a:off x="7806945" y="1288044"/>
              <a:ext cx="901500" cy="446100"/>
            </a:xfrm>
            <a:prstGeom prst="roundRect">
              <a:avLst>
                <a:gd name="adj" fmla="val 16667"/>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149" name="Shape 1149"/>
            <p:cNvSpPr/>
            <p:nvPr/>
          </p:nvSpPr>
          <p:spPr>
            <a:xfrm flipH="1">
              <a:off x="3075438" y="478484"/>
              <a:ext cx="3009600" cy="570600"/>
            </a:xfrm>
            <a:custGeom>
              <a:avLst/>
              <a:gdLst/>
              <a:ahLst/>
              <a:cxnLst/>
              <a:rect l="0" t="0" r="0" b="0"/>
              <a:pathLst>
                <a:path w="120000" h="120000" extrusionOk="0">
                  <a:moveTo>
                    <a:pt x="37759" y="0"/>
                  </a:moveTo>
                  <a:lnTo>
                    <a:pt x="37759" y="30791"/>
                  </a:lnTo>
                  <a:lnTo>
                    <a:pt x="57047" y="48249"/>
                  </a:lnTo>
                  <a:lnTo>
                    <a:pt x="57047" y="48158"/>
                  </a:lnTo>
                  <a:lnTo>
                    <a:pt x="60031" y="50859"/>
                  </a:lnTo>
                  <a:lnTo>
                    <a:pt x="60031" y="50617"/>
                  </a:lnTo>
                  <a:lnTo>
                    <a:pt x="65102" y="55206"/>
                  </a:lnTo>
                  <a:lnTo>
                    <a:pt x="55744" y="91132"/>
                  </a:lnTo>
                  <a:cubicBezTo>
                    <a:pt x="53603" y="97839"/>
                    <a:pt x="52980" y="95199"/>
                    <a:pt x="51599" y="97233"/>
                  </a:cubicBezTo>
                  <a:lnTo>
                    <a:pt x="464" y="98476"/>
                  </a:lnTo>
                  <a:cubicBezTo>
                    <a:pt x="207" y="98476"/>
                    <a:pt x="0" y="99535"/>
                    <a:pt x="0" y="100840"/>
                  </a:cubicBezTo>
                  <a:lnTo>
                    <a:pt x="0" y="117635"/>
                  </a:lnTo>
                  <a:cubicBezTo>
                    <a:pt x="0" y="118941"/>
                    <a:pt x="207" y="120000"/>
                    <a:pt x="464" y="120000"/>
                  </a:cubicBezTo>
                  <a:lnTo>
                    <a:pt x="58228" y="120000"/>
                  </a:lnTo>
                  <a:lnTo>
                    <a:pt x="109576" y="120000"/>
                  </a:lnTo>
                  <a:lnTo>
                    <a:pt x="110027" y="119536"/>
                  </a:lnTo>
                  <a:lnTo>
                    <a:pt x="117340" y="119536"/>
                  </a:lnTo>
                  <a:cubicBezTo>
                    <a:pt x="118809" y="119536"/>
                    <a:pt x="120000" y="113834"/>
                    <a:pt x="120000" y="106801"/>
                  </a:cubicBezTo>
                  <a:lnTo>
                    <a:pt x="120000" y="16342"/>
                  </a:lnTo>
                  <a:cubicBezTo>
                    <a:pt x="120000" y="9309"/>
                    <a:pt x="118809" y="3607"/>
                    <a:pt x="117340" y="3607"/>
                  </a:cubicBezTo>
                  <a:lnTo>
                    <a:pt x="86355" y="3273"/>
                  </a:lnTo>
                  <a:lnTo>
                    <a:pt x="78581" y="3455"/>
                  </a:lnTo>
                  <a:lnTo>
                    <a:pt x="71592" y="30289"/>
                  </a:lnTo>
                  <a:lnTo>
                    <a:pt x="45968" y="7097"/>
                  </a:lnTo>
                  <a:lnTo>
                    <a:pt x="45925" y="7148"/>
                  </a:lnTo>
                  <a:lnTo>
                    <a:pt x="42984" y="4486"/>
                  </a:lnTo>
                  <a:lnTo>
                    <a:pt x="42869" y="4624"/>
                  </a:ln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grpSp>
          <p:nvGrpSpPr>
            <p:cNvPr id="1150" name="Shape 1150"/>
            <p:cNvGrpSpPr/>
            <p:nvPr/>
          </p:nvGrpSpPr>
          <p:grpSpPr>
            <a:xfrm>
              <a:off x="2824724" y="1048781"/>
              <a:ext cx="2002200" cy="741300"/>
              <a:chOff x="2824724" y="1048781"/>
              <a:chExt cx="2002200" cy="741300"/>
            </a:xfrm>
          </p:grpSpPr>
          <p:sp>
            <p:nvSpPr>
              <p:cNvPr id="1151" name="Shape 1151"/>
              <p:cNvSpPr/>
              <p:nvPr/>
            </p:nvSpPr>
            <p:spPr>
              <a:xfrm>
                <a:off x="2824724" y="1048781"/>
                <a:ext cx="2002200" cy="741300"/>
              </a:xfrm>
              <a:custGeom>
                <a:avLst/>
                <a:gdLst/>
                <a:ahLst/>
                <a:cxnLst/>
                <a:rect l="0" t="0" r="0" b="0"/>
                <a:pathLst>
                  <a:path w="120000" h="120000" extrusionOk="0">
                    <a:moveTo>
                      <a:pt x="19516" y="0"/>
                    </a:moveTo>
                    <a:lnTo>
                      <a:pt x="115557" y="712"/>
                    </a:lnTo>
                    <a:cubicBezTo>
                      <a:pt x="116621" y="712"/>
                      <a:pt x="119619" y="-239"/>
                      <a:pt x="120000" y="9314"/>
                    </a:cubicBezTo>
                    <a:lnTo>
                      <a:pt x="115755" y="108264"/>
                    </a:lnTo>
                    <a:cubicBezTo>
                      <a:pt x="115565" y="113707"/>
                      <a:pt x="115123" y="119476"/>
                      <a:pt x="107245" y="119869"/>
                    </a:cubicBezTo>
                    <a:cubicBezTo>
                      <a:pt x="99366" y="120261"/>
                      <a:pt x="7619" y="119622"/>
                      <a:pt x="3406" y="119869"/>
                    </a:cubicBezTo>
                    <a:cubicBezTo>
                      <a:pt x="-805" y="120115"/>
                      <a:pt x="-422" y="107261"/>
                      <a:pt x="909" y="96679"/>
                    </a:cubicBezTo>
                    <a:lnTo>
                      <a:pt x="12586" y="8759"/>
                    </a:lnTo>
                    <a:cubicBezTo>
                      <a:pt x="12586" y="5886"/>
                      <a:pt x="14732" y="-80"/>
                      <a:pt x="19516" y="0"/>
                    </a:cubicBezTo>
                    <a:close/>
                  </a:path>
                </a:pathLst>
              </a:custGeom>
              <a:solidFill>
                <a:schemeClr val="lt2"/>
              </a:solidFill>
              <a:ln w="28575" cap="flat" cmpd="sng">
                <a:solidFill>
                  <a:srgbClr val="EBEBEB"/>
                </a:solidFill>
                <a:prstDash val="solid"/>
                <a:miter lim="8000"/>
                <a:headEnd type="none" w="med" len="med"/>
                <a:tailEnd type="none" w="med" len="med"/>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152" name="Shape 1152"/>
              <p:cNvSpPr/>
              <p:nvPr/>
            </p:nvSpPr>
            <p:spPr>
              <a:xfrm>
                <a:off x="2916724" y="1144033"/>
                <a:ext cx="1445400" cy="534900"/>
              </a:xfrm>
              <a:custGeom>
                <a:avLst/>
                <a:gdLst/>
                <a:ahLst/>
                <a:cxnLst/>
                <a:rect l="0" t="0" r="0" b="0"/>
                <a:pathLst>
                  <a:path w="120000" h="120000" extrusionOk="0">
                    <a:moveTo>
                      <a:pt x="19946" y="0"/>
                    </a:moveTo>
                    <a:lnTo>
                      <a:pt x="114316" y="708"/>
                    </a:lnTo>
                    <a:cubicBezTo>
                      <a:pt x="115361" y="708"/>
                      <a:pt x="119626" y="-238"/>
                      <a:pt x="120000" y="9269"/>
                    </a:cubicBezTo>
                    <a:lnTo>
                      <a:pt x="114774" y="100617"/>
                    </a:lnTo>
                    <a:cubicBezTo>
                      <a:pt x="113270" y="115293"/>
                      <a:pt x="116464" y="119618"/>
                      <a:pt x="100349" y="119999"/>
                    </a:cubicBezTo>
                    <a:lnTo>
                      <a:pt x="10179" y="119999"/>
                    </a:lnTo>
                    <a:cubicBezTo>
                      <a:pt x="-2841" y="119595"/>
                      <a:pt x="-436" y="112438"/>
                      <a:pt x="1663" y="96210"/>
                    </a:cubicBezTo>
                    <a:lnTo>
                      <a:pt x="13136" y="8717"/>
                    </a:lnTo>
                    <a:cubicBezTo>
                      <a:pt x="13136" y="5858"/>
                      <a:pt x="15245" y="-80"/>
                      <a:pt x="19946" y="0"/>
                    </a:cubicBez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153" name="Shape 1153"/>
              <p:cNvSpPr/>
              <p:nvPr/>
            </p:nvSpPr>
            <p:spPr>
              <a:xfrm rot="10800000">
                <a:off x="4332879" y="1140920"/>
                <a:ext cx="430800" cy="534900"/>
              </a:xfrm>
              <a:custGeom>
                <a:avLst/>
                <a:gdLst/>
                <a:ahLst/>
                <a:cxnLst/>
                <a:rect l="0" t="0" r="0" b="0"/>
                <a:pathLst>
                  <a:path w="120000" h="120000" extrusionOk="0">
                    <a:moveTo>
                      <a:pt x="67833" y="120000"/>
                    </a:moveTo>
                    <a:lnTo>
                      <a:pt x="12923" y="120000"/>
                    </a:lnTo>
                    <a:cubicBezTo>
                      <a:pt x="8360" y="119899"/>
                      <a:pt x="5148" y="119375"/>
                      <a:pt x="2943" y="118394"/>
                    </a:cubicBezTo>
                    <a:lnTo>
                      <a:pt x="0" y="115138"/>
                    </a:lnTo>
                    <a:lnTo>
                      <a:pt x="17068" y="8717"/>
                    </a:lnTo>
                    <a:cubicBezTo>
                      <a:pt x="17068" y="5857"/>
                      <a:pt x="20024" y="-80"/>
                      <a:pt x="26613" y="0"/>
                    </a:cubicBezTo>
                    <a:lnTo>
                      <a:pt x="50820" y="130"/>
                    </a:lnTo>
                    <a:lnTo>
                      <a:pt x="50820" y="0"/>
                    </a:lnTo>
                    <a:lnTo>
                      <a:pt x="105731" y="0"/>
                    </a:lnTo>
                    <a:cubicBezTo>
                      <a:pt x="123983" y="403"/>
                      <a:pt x="120612" y="7560"/>
                      <a:pt x="117668" y="23789"/>
                    </a:cubicBezTo>
                    <a:lnTo>
                      <a:pt x="101585" y="111282"/>
                    </a:lnTo>
                    <a:cubicBezTo>
                      <a:pt x="101585" y="114142"/>
                      <a:pt x="98629" y="120080"/>
                      <a:pt x="92040" y="119999"/>
                    </a:cubicBezTo>
                    <a:lnTo>
                      <a:pt x="67833" y="119869"/>
                    </a:lnTo>
                    <a:lnTo>
                      <a:pt x="67833" y="120000"/>
                    </a:ln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grpSp>
        <p:sp>
          <p:nvSpPr>
            <p:cNvPr id="1154" name="Shape 1154"/>
            <p:cNvSpPr/>
            <p:nvPr/>
          </p:nvSpPr>
          <p:spPr>
            <a:xfrm>
              <a:off x="5349955" y="2058415"/>
              <a:ext cx="547200" cy="135300"/>
            </a:xfrm>
            <a:prstGeom prst="roundRect">
              <a:avLst>
                <a:gd name="adj" fmla="val 10985"/>
              </a:avLst>
            </a:prstGeom>
            <a:solidFill>
              <a:schemeClr val="lt2"/>
            </a:solidFill>
            <a:ln w="38100" cap="flat" cmpd="sng">
              <a:solidFill>
                <a:srgbClr val="D8D8D8"/>
              </a:solidFill>
              <a:prstDash val="solid"/>
              <a:miter lim="8000"/>
              <a:headEnd type="none" w="med" len="med"/>
              <a:tailEnd type="none" w="med" len="med"/>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155" name="Shape 1155"/>
            <p:cNvSpPr/>
            <p:nvPr/>
          </p:nvSpPr>
          <p:spPr>
            <a:xfrm>
              <a:off x="6431643" y="1632857"/>
              <a:ext cx="1968600" cy="4472100"/>
            </a:xfrm>
            <a:custGeom>
              <a:avLst/>
              <a:gdLst/>
              <a:ahLst/>
              <a:cxnLst/>
              <a:rect l="0" t="0" r="0" b="0"/>
              <a:pathLst>
                <a:path w="120000" h="120000" extrusionOk="0">
                  <a:moveTo>
                    <a:pt x="38709" y="0"/>
                  </a:moveTo>
                  <a:lnTo>
                    <a:pt x="114007" y="0"/>
                  </a:lnTo>
                  <a:cubicBezTo>
                    <a:pt x="117317" y="0"/>
                    <a:pt x="120000" y="1180"/>
                    <a:pt x="120000" y="2637"/>
                  </a:cubicBezTo>
                  <a:lnTo>
                    <a:pt x="120000" y="117362"/>
                  </a:lnTo>
                  <a:cubicBezTo>
                    <a:pt x="120000" y="118819"/>
                    <a:pt x="117317" y="120000"/>
                    <a:pt x="114007" y="120000"/>
                  </a:cubicBezTo>
                  <a:lnTo>
                    <a:pt x="7098" y="120000"/>
                  </a:lnTo>
                  <a:cubicBezTo>
                    <a:pt x="3788" y="120000"/>
                    <a:pt x="1105" y="118819"/>
                    <a:pt x="1105" y="117362"/>
                  </a:cubicBezTo>
                  <a:cubicBezTo>
                    <a:pt x="737" y="82366"/>
                    <a:pt x="368" y="47370"/>
                    <a:pt x="0" y="12373"/>
                  </a:cubicBezTo>
                  <a:cubicBezTo>
                    <a:pt x="0" y="10917"/>
                    <a:pt x="2129" y="9492"/>
                    <a:pt x="5439" y="9492"/>
                  </a:cubicBez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grpSp>
      <p:cxnSp>
        <p:nvCxnSpPr>
          <p:cNvPr id="1156" name="Shape 1156"/>
          <p:cNvCxnSpPr>
            <a:stCxn id="1157" idx="6"/>
            <a:endCxn id="1158" idx="1"/>
          </p:cNvCxnSpPr>
          <p:nvPr/>
        </p:nvCxnSpPr>
        <p:spPr>
          <a:xfrm flipV="1">
            <a:off x="3030318" y="3984888"/>
            <a:ext cx="2934064" cy="10941"/>
          </a:xfrm>
          <a:prstGeom prst="straightConnector1">
            <a:avLst/>
          </a:prstGeom>
          <a:solidFill>
            <a:schemeClr val="lt2"/>
          </a:solidFill>
          <a:ln w="28575" cap="flat" cmpd="sng">
            <a:solidFill>
              <a:srgbClr val="7F7F7F"/>
            </a:solidFill>
            <a:prstDash val="dash"/>
            <a:round/>
            <a:headEnd type="none" w="med" len="med"/>
            <a:tailEnd type="none" w="med" len="med"/>
          </a:ln>
        </p:spPr>
      </p:cxnSp>
      <p:grpSp>
        <p:nvGrpSpPr>
          <p:cNvPr id="1162" name="Shape 1162"/>
          <p:cNvGrpSpPr/>
          <p:nvPr/>
        </p:nvGrpSpPr>
        <p:grpSpPr>
          <a:xfrm>
            <a:off x="5836440" y="3670264"/>
            <a:ext cx="519098" cy="611660"/>
            <a:chOff x="-2125144" y="4981687"/>
            <a:chExt cx="1224000" cy="1385100"/>
          </a:xfrm>
        </p:grpSpPr>
        <p:sp>
          <p:nvSpPr>
            <p:cNvPr id="1163" name="Shape 1163"/>
            <p:cNvSpPr/>
            <p:nvPr/>
          </p:nvSpPr>
          <p:spPr>
            <a:xfrm>
              <a:off x="-2125144" y="4981687"/>
              <a:ext cx="1224000" cy="1385100"/>
            </a:xfrm>
            <a:custGeom>
              <a:avLst/>
              <a:gdLst/>
              <a:ahLst/>
              <a:cxnLst/>
              <a:rect l="0" t="0" r="0" b="0"/>
              <a:pathLst>
                <a:path w="120000" h="120000" extrusionOk="0">
                  <a:moveTo>
                    <a:pt x="59999" y="0"/>
                  </a:moveTo>
                  <a:lnTo>
                    <a:pt x="60257" y="210"/>
                  </a:lnTo>
                  <a:cubicBezTo>
                    <a:pt x="69326" y="6305"/>
                    <a:pt x="81855" y="10075"/>
                    <a:pt x="95694" y="10075"/>
                  </a:cubicBezTo>
                  <a:cubicBezTo>
                    <a:pt x="102613" y="10075"/>
                    <a:pt x="109205" y="9133"/>
                    <a:pt x="115201" y="7428"/>
                  </a:cubicBezTo>
                  <a:lnTo>
                    <a:pt x="120000" y="5677"/>
                  </a:lnTo>
                  <a:lnTo>
                    <a:pt x="120000" y="51912"/>
                  </a:lnTo>
                  <a:lnTo>
                    <a:pt x="119793" y="51912"/>
                  </a:lnTo>
                  <a:lnTo>
                    <a:pt x="119604" y="54241"/>
                  </a:lnTo>
                  <a:cubicBezTo>
                    <a:pt x="118074" y="65233"/>
                    <a:pt x="112079" y="76008"/>
                    <a:pt x="101663" y="84569"/>
                  </a:cubicBezTo>
                  <a:lnTo>
                    <a:pt x="58556" y="120000"/>
                  </a:lnTo>
                  <a:lnTo>
                    <a:pt x="17045" y="85881"/>
                  </a:lnTo>
                  <a:cubicBezTo>
                    <a:pt x="7015" y="77637"/>
                    <a:pt x="1510" y="67040"/>
                    <a:pt x="484" y="56088"/>
                  </a:cubicBezTo>
                  <a:lnTo>
                    <a:pt x="338" y="51912"/>
                  </a:lnTo>
                  <a:lnTo>
                    <a:pt x="0" y="51912"/>
                  </a:lnTo>
                  <a:lnTo>
                    <a:pt x="0" y="5678"/>
                  </a:lnTo>
                  <a:lnTo>
                    <a:pt x="4798" y="7428"/>
                  </a:lnTo>
                  <a:cubicBezTo>
                    <a:pt x="10794" y="9133"/>
                    <a:pt x="17386" y="10075"/>
                    <a:pt x="24305" y="10075"/>
                  </a:cubicBezTo>
                  <a:cubicBezTo>
                    <a:pt x="38144" y="10075"/>
                    <a:pt x="50673" y="6305"/>
                    <a:pt x="59742" y="210"/>
                  </a:cubicBezTo>
                  <a:close/>
                </a:path>
              </a:pathLst>
            </a:custGeom>
            <a:solidFill>
              <a:srgbClr val="008A44"/>
            </a:solidFill>
            <a:ln w="19050" cap="flat" cmpd="sng">
              <a:solidFill>
                <a:schemeClr val="lt1"/>
              </a:solidFill>
              <a:prstDash val="solid"/>
              <a:miter lim="8000"/>
              <a:headEnd type="none" w="med" len="med"/>
              <a:tailEnd type="none" w="med" len="med"/>
            </a:ln>
          </p:spPr>
          <p:txBody>
            <a:bodyPr wrap="square" lIns="365775" tIns="274300" rIns="457200" bIns="365775" anchor="t" anchorCtr="0">
              <a:noAutofit/>
            </a:bodyPr>
            <a:lstStyle/>
            <a:p>
              <a:pPr marL="0" marR="0" lvl="0" indent="0" algn="ctr" rtl="0">
                <a:spcBef>
                  <a:spcPts val="0"/>
                </a:spcBef>
                <a:buNone/>
              </a:pPr>
              <a:endParaRPr sz="2100">
                <a:solidFill>
                  <a:schemeClr val="lt1"/>
                </a:solidFill>
                <a:latin typeface="Arial"/>
                <a:ea typeface="Arial"/>
                <a:cs typeface="Arial"/>
                <a:sym typeface="Arial"/>
              </a:endParaRPr>
            </a:p>
          </p:txBody>
        </p:sp>
        <p:grpSp>
          <p:nvGrpSpPr>
            <p:cNvPr id="1164" name="Shape 1164"/>
            <p:cNvGrpSpPr/>
            <p:nvPr/>
          </p:nvGrpSpPr>
          <p:grpSpPr>
            <a:xfrm>
              <a:off x="-1823466" y="5195400"/>
              <a:ext cx="620779" cy="728233"/>
              <a:chOff x="1887612" y="529081"/>
              <a:chExt cx="1520400" cy="1783574"/>
            </a:xfrm>
          </p:grpSpPr>
          <p:sp>
            <p:nvSpPr>
              <p:cNvPr id="1158" name="Shape 1158"/>
              <p:cNvSpPr/>
              <p:nvPr/>
            </p:nvSpPr>
            <p:spPr>
              <a:xfrm>
                <a:off x="1887612" y="1188555"/>
                <a:ext cx="1520400" cy="1124100"/>
              </a:xfrm>
              <a:prstGeom prst="roundRect">
                <a:avLst>
                  <a:gd name="adj" fmla="val 7693"/>
                </a:avLst>
              </a:pr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1165" name="Shape 1165"/>
              <p:cNvSpPr/>
              <p:nvPr/>
            </p:nvSpPr>
            <p:spPr>
              <a:xfrm>
                <a:off x="2063856" y="529081"/>
                <a:ext cx="1167900" cy="570600"/>
              </a:xfrm>
              <a:custGeom>
                <a:avLst/>
                <a:gdLst/>
                <a:ahLst/>
                <a:cxnLst/>
                <a:rect l="0" t="0" r="0" b="0"/>
                <a:pathLst>
                  <a:path w="120000" h="120000" extrusionOk="0">
                    <a:moveTo>
                      <a:pt x="60174" y="0"/>
                    </a:moveTo>
                    <a:cubicBezTo>
                      <a:pt x="71056" y="68"/>
                      <a:pt x="81929" y="6391"/>
                      <a:pt x="91551" y="18958"/>
                    </a:cubicBezTo>
                    <a:cubicBezTo>
                      <a:pt x="107583" y="39898"/>
                      <a:pt x="117950" y="75334"/>
                      <a:pt x="119898" y="114459"/>
                    </a:cubicBezTo>
                    <a:lnTo>
                      <a:pt x="120000" y="120000"/>
                    </a:lnTo>
                    <a:lnTo>
                      <a:pt x="91571" y="120000"/>
                    </a:lnTo>
                    <a:lnTo>
                      <a:pt x="91177" y="111671"/>
                    </a:lnTo>
                    <a:cubicBezTo>
                      <a:pt x="89269" y="94097"/>
                      <a:pt x="84309" y="78550"/>
                      <a:pt x="77171" y="68619"/>
                    </a:cubicBezTo>
                    <a:cubicBezTo>
                      <a:pt x="66746" y="54118"/>
                      <a:pt x="53448" y="54030"/>
                      <a:pt x="42984" y="68394"/>
                    </a:cubicBezTo>
                    <a:cubicBezTo>
                      <a:pt x="35814" y="78236"/>
                      <a:pt x="30811" y="93730"/>
                      <a:pt x="28857" y="111290"/>
                    </a:cubicBezTo>
                    <a:lnTo>
                      <a:pt x="28423" y="120000"/>
                    </a:lnTo>
                    <a:lnTo>
                      <a:pt x="0" y="120000"/>
                    </a:lnTo>
                    <a:lnTo>
                      <a:pt x="131" y="113741"/>
                    </a:lnTo>
                    <a:cubicBezTo>
                      <a:pt x="2184" y="74628"/>
                      <a:pt x="12650" y="39308"/>
                      <a:pt x="28745" y="18564"/>
                    </a:cubicBezTo>
                    <a:cubicBezTo>
                      <a:pt x="38402" y="6117"/>
                      <a:pt x="49293" y="-67"/>
                      <a:pt x="60174" y="0"/>
                    </a:cubicBezTo>
                    <a:close/>
                  </a:path>
                </a:pathLst>
              </a:cu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grpSp>
      </p:grpSp>
      <p:sp>
        <p:nvSpPr>
          <p:cNvPr id="1166" name="Shape 1166"/>
          <p:cNvSpPr txBox="1"/>
          <p:nvPr/>
        </p:nvSpPr>
        <p:spPr>
          <a:xfrm>
            <a:off x="8292250" y="2017125"/>
            <a:ext cx="3695400" cy="587400"/>
          </a:xfrm>
          <a:prstGeom prst="rect">
            <a:avLst/>
          </a:prstGeom>
          <a:noFill/>
          <a:ln>
            <a:noFill/>
          </a:ln>
        </p:spPr>
        <p:txBody>
          <a:bodyPr wrap="square" lIns="121900" tIns="121900" rIns="121900" bIns="121900" anchor="t" anchorCtr="0">
            <a:noAutofit/>
          </a:bodyPr>
          <a:lstStyle/>
          <a:p>
            <a:pPr marL="0" lvl="0" indent="0" rtl="0">
              <a:spcBef>
                <a:spcPts val="0"/>
              </a:spcBef>
              <a:buNone/>
            </a:pPr>
            <a:r>
              <a:rPr lang="en-US" sz="1900">
                <a:solidFill>
                  <a:schemeClr val="accent3"/>
                </a:solidFill>
              </a:rPr>
              <a:t>Operating system security</a:t>
            </a:r>
          </a:p>
        </p:txBody>
      </p:sp>
      <p:sp>
        <p:nvSpPr>
          <p:cNvPr id="1167" name="Shape 1167"/>
          <p:cNvSpPr txBox="1"/>
          <p:nvPr/>
        </p:nvSpPr>
        <p:spPr>
          <a:xfrm>
            <a:off x="8292250" y="2724804"/>
            <a:ext cx="3464100" cy="587400"/>
          </a:xfrm>
          <a:prstGeom prst="rect">
            <a:avLst/>
          </a:prstGeom>
          <a:noFill/>
          <a:ln>
            <a:noFill/>
          </a:ln>
        </p:spPr>
        <p:txBody>
          <a:bodyPr wrap="square" lIns="121900" tIns="121900" rIns="121900" bIns="121900" anchor="t" anchorCtr="0">
            <a:noAutofit/>
          </a:bodyPr>
          <a:lstStyle/>
          <a:p>
            <a:pPr marL="0" lvl="0" indent="0" rtl="0">
              <a:spcBef>
                <a:spcPts val="0"/>
              </a:spcBef>
              <a:buNone/>
            </a:pPr>
            <a:r>
              <a:rPr lang="en-US" sz="1900">
                <a:solidFill>
                  <a:schemeClr val="accent3"/>
                </a:solidFill>
              </a:rPr>
              <a:t>Secure firmware updates</a:t>
            </a:r>
          </a:p>
        </p:txBody>
      </p:sp>
      <p:sp>
        <p:nvSpPr>
          <p:cNvPr id="1168" name="Shape 1168"/>
          <p:cNvSpPr txBox="1"/>
          <p:nvPr/>
        </p:nvSpPr>
        <p:spPr>
          <a:xfrm>
            <a:off x="8257750" y="3432496"/>
            <a:ext cx="3533100" cy="587400"/>
          </a:xfrm>
          <a:prstGeom prst="rect">
            <a:avLst/>
          </a:prstGeom>
          <a:noFill/>
          <a:ln>
            <a:noFill/>
          </a:ln>
        </p:spPr>
        <p:txBody>
          <a:bodyPr wrap="square" lIns="121900" tIns="121900" rIns="121900" bIns="121900" anchor="t" anchorCtr="0">
            <a:noAutofit/>
          </a:bodyPr>
          <a:lstStyle/>
          <a:p>
            <a:pPr marL="0" lvl="0" indent="0" rtl="0">
              <a:spcBef>
                <a:spcPts val="0"/>
              </a:spcBef>
              <a:buNone/>
            </a:pPr>
            <a:r>
              <a:rPr lang="en-US" sz="1900">
                <a:solidFill>
                  <a:schemeClr val="accent3"/>
                </a:solidFill>
              </a:rPr>
              <a:t>Audit logs to track usage</a:t>
            </a:r>
          </a:p>
        </p:txBody>
      </p:sp>
      <p:sp>
        <p:nvSpPr>
          <p:cNvPr id="1169" name="Shape 1169"/>
          <p:cNvSpPr txBox="1"/>
          <p:nvPr/>
        </p:nvSpPr>
        <p:spPr>
          <a:xfrm>
            <a:off x="8292250" y="4140188"/>
            <a:ext cx="3533100" cy="587400"/>
          </a:xfrm>
          <a:prstGeom prst="rect">
            <a:avLst/>
          </a:prstGeom>
          <a:noFill/>
          <a:ln>
            <a:noFill/>
          </a:ln>
        </p:spPr>
        <p:txBody>
          <a:bodyPr wrap="square" lIns="121900" tIns="121900" rIns="121900" bIns="121900" anchor="t" anchorCtr="0">
            <a:noAutofit/>
          </a:bodyPr>
          <a:lstStyle/>
          <a:p>
            <a:pPr marL="0" lvl="0" indent="0" rtl="0">
              <a:spcBef>
                <a:spcPts val="0"/>
              </a:spcBef>
              <a:buNone/>
            </a:pPr>
            <a:r>
              <a:rPr lang="en-US" sz="1900">
                <a:solidFill>
                  <a:schemeClr val="accent3"/>
                </a:solidFill>
              </a:rPr>
              <a:t>Continuous self-checking</a:t>
            </a:r>
          </a:p>
        </p:txBody>
      </p:sp>
      <p:grpSp>
        <p:nvGrpSpPr>
          <p:cNvPr id="3" name="Group 2"/>
          <p:cNvGrpSpPr/>
          <p:nvPr/>
        </p:nvGrpSpPr>
        <p:grpSpPr>
          <a:xfrm>
            <a:off x="2115824" y="3538582"/>
            <a:ext cx="914494" cy="914494"/>
            <a:chOff x="2115824" y="3538582"/>
            <a:chExt cx="914494" cy="914494"/>
          </a:xfrm>
        </p:grpSpPr>
        <p:grpSp>
          <p:nvGrpSpPr>
            <p:cNvPr id="1159" name="Shape 1159"/>
            <p:cNvGrpSpPr/>
            <p:nvPr/>
          </p:nvGrpSpPr>
          <p:grpSpPr>
            <a:xfrm>
              <a:off x="2115824" y="3538582"/>
              <a:ext cx="914494" cy="914494"/>
              <a:chOff x="564901" y="3929667"/>
              <a:chExt cx="1132500" cy="1132500"/>
            </a:xfrm>
          </p:grpSpPr>
          <p:sp>
            <p:nvSpPr>
              <p:cNvPr id="1157" name="Shape 1157"/>
              <p:cNvSpPr/>
              <p:nvPr/>
            </p:nvSpPr>
            <p:spPr>
              <a:xfrm>
                <a:off x="564901" y="3929667"/>
                <a:ext cx="1132500" cy="1132500"/>
              </a:xfrm>
              <a:prstGeom prst="ellipse">
                <a:avLst/>
              </a:prstGeom>
              <a:solidFill>
                <a:schemeClr val="lt1"/>
              </a:solidFill>
              <a:ln w="19050" cap="flat" cmpd="sng">
                <a:solidFill>
                  <a:srgbClr val="D3D3D3"/>
                </a:solidFill>
                <a:prstDash val="dash"/>
                <a:miter lim="8000"/>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1160" name="Shape 1160"/>
              <p:cNvSpPr/>
              <p:nvPr/>
            </p:nvSpPr>
            <p:spPr>
              <a:xfrm rot="5400000">
                <a:off x="652194" y="4016964"/>
                <a:ext cx="957900" cy="957900"/>
              </a:xfrm>
              <a:custGeom>
                <a:avLst/>
                <a:gdLst/>
                <a:ahLst/>
                <a:cxnLst/>
                <a:rect l="0" t="0" r="0" b="0"/>
                <a:pathLst>
                  <a:path w="120000" h="120000" extrusionOk="0">
                    <a:moveTo>
                      <a:pt x="0" y="60000"/>
                    </a:moveTo>
                    <a:cubicBezTo>
                      <a:pt x="0" y="44087"/>
                      <a:pt x="6321" y="28825"/>
                      <a:pt x="17573" y="17573"/>
                    </a:cubicBezTo>
                    <a:cubicBezTo>
                      <a:pt x="28826" y="6321"/>
                      <a:pt x="44087" y="0"/>
                      <a:pt x="60000" y="0"/>
                    </a:cubicBezTo>
                    <a:cubicBezTo>
                      <a:pt x="75913" y="0"/>
                      <a:pt x="91174" y="6321"/>
                      <a:pt x="102426" y="17573"/>
                    </a:cubicBezTo>
                    <a:cubicBezTo>
                      <a:pt x="113679" y="28826"/>
                      <a:pt x="120000" y="44087"/>
                      <a:pt x="120000" y="60000"/>
                    </a:cubicBezTo>
                    <a:cubicBezTo>
                      <a:pt x="120000" y="75913"/>
                      <a:pt x="113678" y="91174"/>
                      <a:pt x="102426" y="102426"/>
                    </a:cubicBezTo>
                    <a:cubicBezTo>
                      <a:pt x="91174" y="113679"/>
                      <a:pt x="75913" y="120000"/>
                      <a:pt x="60000" y="120000"/>
                    </a:cubicBezTo>
                    <a:cubicBezTo>
                      <a:pt x="44087" y="120000"/>
                      <a:pt x="28826" y="113678"/>
                      <a:pt x="17573" y="102426"/>
                    </a:cubicBezTo>
                    <a:cubicBezTo>
                      <a:pt x="6321" y="91174"/>
                      <a:pt x="0" y="75913"/>
                      <a:pt x="0" y="60000"/>
                    </a:cubicBezTo>
                    <a:lnTo>
                      <a:pt x="0" y="60000"/>
                    </a:lnTo>
                    <a:close/>
                  </a:path>
                </a:pathLst>
              </a:custGeom>
              <a:solidFill>
                <a:srgbClr val="00C425"/>
              </a:solidFill>
              <a:ln>
                <a:noFill/>
              </a:ln>
            </p:spPr>
            <p:txBody>
              <a:bodyPr wrap="square" lIns="106375" tIns="106375" rIns="106375" bIns="106375" anchor="ctr" anchorCtr="0">
                <a:noAutofit/>
              </a:bodyPr>
              <a:lstStyle/>
              <a:p>
                <a:pPr marL="0" marR="0" lvl="0" indent="0" algn="ctr" rtl="0">
                  <a:lnSpc>
                    <a:spcPct val="90000"/>
                  </a:lnSpc>
                  <a:spcBef>
                    <a:spcPts val="0"/>
                  </a:spcBef>
                  <a:spcAft>
                    <a:spcPts val="0"/>
                  </a:spcAft>
                  <a:buNone/>
                </a:pPr>
                <a:endParaRPr sz="2400">
                  <a:solidFill>
                    <a:schemeClr val="lt1"/>
                  </a:solidFill>
                  <a:latin typeface="Roboto Condensed"/>
                  <a:ea typeface="Roboto Condensed"/>
                  <a:cs typeface="Roboto Condensed"/>
                  <a:sym typeface="Roboto Condensed"/>
                </a:endParaRPr>
              </a:p>
            </p:txBody>
          </p:sp>
          <p:sp>
            <p:nvSpPr>
              <p:cNvPr id="1161" name="Shape 1161"/>
              <p:cNvSpPr/>
              <p:nvPr/>
            </p:nvSpPr>
            <p:spPr>
              <a:xfrm>
                <a:off x="798137" y="4191912"/>
                <a:ext cx="666000" cy="685200"/>
              </a:xfrm>
              <a:custGeom>
                <a:avLst/>
                <a:gdLst/>
                <a:ahLst/>
                <a:cxnLst/>
                <a:rect l="0" t="0" r="0" b="0"/>
                <a:pathLst>
                  <a:path w="120000" h="120000" extrusionOk="0">
                    <a:moveTo>
                      <a:pt x="59999" y="0"/>
                    </a:moveTo>
                    <a:lnTo>
                      <a:pt x="60257" y="210"/>
                    </a:lnTo>
                    <a:cubicBezTo>
                      <a:pt x="69326" y="6305"/>
                      <a:pt x="81855" y="10075"/>
                      <a:pt x="95694" y="10075"/>
                    </a:cubicBezTo>
                    <a:cubicBezTo>
                      <a:pt x="102613" y="10075"/>
                      <a:pt x="109205" y="9133"/>
                      <a:pt x="115201" y="7428"/>
                    </a:cubicBezTo>
                    <a:lnTo>
                      <a:pt x="120000" y="5677"/>
                    </a:lnTo>
                    <a:lnTo>
                      <a:pt x="120000" y="51912"/>
                    </a:lnTo>
                    <a:lnTo>
                      <a:pt x="119793" y="51912"/>
                    </a:lnTo>
                    <a:lnTo>
                      <a:pt x="119604" y="54241"/>
                    </a:lnTo>
                    <a:cubicBezTo>
                      <a:pt x="118074" y="65233"/>
                      <a:pt x="112079" y="76008"/>
                      <a:pt x="101663" y="84569"/>
                    </a:cubicBezTo>
                    <a:lnTo>
                      <a:pt x="58556" y="120000"/>
                    </a:lnTo>
                    <a:lnTo>
                      <a:pt x="17045" y="85881"/>
                    </a:lnTo>
                    <a:cubicBezTo>
                      <a:pt x="7015" y="77637"/>
                      <a:pt x="1510" y="67040"/>
                      <a:pt x="484" y="56088"/>
                    </a:cubicBezTo>
                    <a:lnTo>
                      <a:pt x="338" y="51912"/>
                    </a:lnTo>
                    <a:lnTo>
                      <a:pt x="0" y="51912"/>
                    </a:lnTo>
                    <a:lnTo>
                      <a:pt x="0" y="5678"/>
                    </a:lnTo>
                    <a:lnTo>
                      <a:pt x="4798" y="7428"/>
                    </a:lnTo>
                    <a:cubicBezTo>
                      <a:pt x="10794" y="9133"/>
                      <a:pt x="17386" y="10075"/>
                      <a:pt x="24305" y="10075"/>
                    </a:cubicBezTo>
                    <a:cubicBezTo>
                      <a:pt x="38144" y="10075"/>
                      <a:pt x="50673" y="6305"/>
                      <a:pt x="59742" y="210"/>
                    </a:cubicBezTo>
                    <a:close/>
                  </a:path>
                </a:pathLst>
              </a:custGeom>
              <a:solidFill>
                <a:srgbClr val="FFFFFF"/>
              </a:solidFill>
              <a:ln>
                <a:noFill/>
              </a:ln>
            </p:spPr>
            <p:txBody>
              <a:bodyPr wrap="square" lIns="0" tIns="0" rIns="0" bIns="91425" anchor="ctr" anchorCtr="1">
                <a:noAutofit/>
              </a:bodyPr>
              <a:lstStyle/>
              <a:p>
                <a:pPr marL="0" marR="0" lvl="0" indent="0" algn="ctr" rtl="0">
                  <a:spcBef>
                    <a:spcPts val="0"/>
                  </a:spcBef>
                  <a:buNone/>
                </a:pPr>
                <a:endParaRPr lang="en-US" sz="2400" b="1" dirty="0">
                  <a:solidFill>
                    <a:schemeClr val="accent2"/>
                  </a:solidFill>
                  <a:latin typeface="Arial"/>
                  <a:ea typeface="Arial"/>
                  <a:cs typeface="Arial"/>
                  <a:sym typeface="Arial"/>
                </a:endParaRPr>
              </a:p>
            </p:txBody>
          </p:sp>
        </p:grpSp>
        <p:sp>
          <p:nvSpPr>
            <p:cNvPr id="2" name="TextBox 1"/>
            <p:cNvSpPr txBox="1"/>
            <p:nvPr/>
          </p:nvSpPr>
          <p:spPr>
            <a:xfrm>
              <a:off x="2314013" y="3791428"/>
              <a:ext cx="518091" cy="369332"/>
            </a:xfrm>
            <a:prstGeom prst="rect">
              <a:avLst/>
            </a:prstGeom>
            <a:noFill/>
          </p:spPr>
          <p:txBody>
            <a:bodyPr wrap="none" rtlCol="0">
              <a:spAutoFit/>
            </a:bodyPr>
            <a:lstStyle/>
            <a:p>
              <a:r>
                <a:rPr lang="en-US" sz="1800" b="1" dirty="0" smtClean="0">
                  <a:solidFill>
                    <a:schemeClr val="accent2"/>
                  </a:solidFill>
                </a:rPr>
                <a:t>OS</a:t>
              </a:r>
              <a:endParaRPr lang="en-US" sz="1800" b="1" dirty="0">
                <a:solidFill>
                  <a:schemeClr val="accent2"/>
                </a:solidFill>
              </a:endParaRPr>
            </a:p>
          </p:txBody>
        </p:sp>
      </p:grpSp>
      <p:sp>
        <p:nvSpPr>
          <p:cNvPr id="52" name="TextBox 51">
            <a:hlinkClick r:id="rId3" action="ppaction://hlinksldjump" highlightClick="1"/>
          </p:cNvPr>
          <p:cNvSpPr txBox="1"/>
          <p:nvPr/>
        </p:nvSpPr>
        <p:spPr>
          <a:xfrm>
            <a:off x="10515600" y="6248400"/>
            <a:ext cx="631904" cy="307777"/>
          </a:xfrm>
          <a:prstGeom prst="rect">
            <a:avLst/>
          </a:prstGeom>
          <a:noFill/>
        </p:spPr>
        <p:txBody>
          <a:bodyPr wrap="none" rtlCol="0">
            <a:spAutoFit/>
          </a:bodyPr>
          <a:lstStyle/>
          <a:p>
            <a:r>
              <a:rPr lang="en-US" dirty="0" smtClean="0"/>
              <a:t>home</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62"/>
                                        </p:tgtEl>
                                        <p:attrNameLst>
                                          <p:attrName>style.visibility</p:attrName>
                                        </p:attrNameLst>
                                      </p:cBhvr>
                                      <p:to>
                                        <p:strVal val="visible"/>
                                      </p:to>
                                    </p:set>
                                    <p:anim calcmode="lin" valueType="num">
                                      <p:cBhvr additive="base">
                                        <p:cTn id="7" dur="500"/>
                                        <p:tgtEl>
                                          <p:spTgt spid="1162"/>
                                        </p:tgtEl>
                                        <p:attrNameLst>
                                          <p:attrName>ppt_w</p:attrName>
                                        </p:attrNameLst>
                                      </p:cBhvr>
                                      <p:tavLst>
                                        <p:tav tm="0">
                                          <p:val>
                                            <p:strVal val="0"/>
                                          </p:val>
                                        </p:tav>
                                        <p:tav tm="100000">
                                          <p:val>
                                            <p:strVal val="#ppt_w"/>
                                          </p:val>
                                        </p:tav>
                                      </p:tavLst>
                                    </p:anim>
                                    <p:anim calcmode="lin" valueType="num">
                                      <p:cBhvr additive="base">
                                        <p:cTn id="8" dur="500"/>
                                        <p:tgtEl>
                                          <p:spTgt spid="116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4"/>
        <p:cNvGrpSpPr/>
        <p:nvPr/>
      </p:nvGrpSpPr>
      <p:grpSpPr>
        <a:xfrm>
          <a:off x="0" y="0"/>
          <a:ext cx="0" cy="0"/>
          <a:chOff x="0" y="0"/>
          <a:chExt cx="0" cy="0"/>
        </a:xfrm>
      </p:grpSpPr>
      <p:sp>
        <p:nvSpPr>
          <p:cNvPr id="1175" name="Shape 1175"/>
          <p:cNvSpPr txBox="1">
            <a:spLocks noGrp="1"/>
          </p:cNvSpPr>
          <p:nvPr>
            <p:ph type="title"/>
          </p:nvPr>
        </p:nvSpPr>
        <p:spPr>
          <a:xfrm>
            <a:off x="304799" y="137160"/>
            <a:ext cx="11582400" cy="457200"/>
          </a:xfrm>
          <a:prstGeom prst="rect">
            <a:avLst/>
          </a:prstGeom>
          <a:noFill/>
          <a:ln>
            <a:noFill/>
          </a:ln>
        </p:spPr>
        <p:txBody>
          <a:bodyPr wrap="square" lIns="0" tIns="0" rIns="0" bIns="0" anchor="ctr" anchorCtr="0">
            <a:noAutofit/>
          </a:bodyPr>
          <a:lstStyle/>
          <a:p>
            <a:pPr marL="0" marR="0" lvl="0" indent="0" algn="l" rtl="0">
              <a:spcBef>
                <a:spcPts val="0"/>
              </a:spcBef>
              <a:spcAft>
                <a:spcPts val="0"/>
              </a:spcAft>
              <a:buNone/>
            </a:pPr>
            <a:r>
              <a:rPr lang="en-US" dirty="0"/>
              <a:t>Lexmark security - Device </a:t>
            </a:r>
            <a:r>
              <a:rPr lang="en-US" dirty="0" smtClean="0"/>
              <a:t>management</a:t>
            </a:r>
            <a:endParaRPr lang="en-US" dirty="0"/>
          </a:p>
        </p:txBody>
      </p:sp>
      <p:sp>
        <p:nvSpPr>
          <p:cNvPr id="1176" name="Shape 1176"/>
          <p:cNvSpPr txBox="1">
            <a:spLocks noGrp="1"/>
          </p:cNvSpPr>
          <p:nvPr>
            <p:ph type="body" idx="2"/>
          </p:nvPr>
        </p:nvSpPr>
        <p:spPr>
          <a:xfrm>
            <a:off x="304801" y="640080"/>
            <a:ext cx="11582400" cy="273900"/>
          </a:xfrm>
          <a:prstGeom prst="rect">
            <a:avLst/>
          </a:prstGeom>
          <a:noFill/>
          <a:ln>
            <a:noFill/>
          </a:ln>
        </p:spPr>
        <p:txBody>
          <a:bodyPr wrap="square" lIns="0" tIns="0" rIns="0" bIns="0" anchor="t" anchorCtr="0">
            <a:noAutofit/>
          </a:bodyPr>
          <a:lstStyle/>
          <a:p>
            <a:pPr marL="241300" marR="0" lvl="0" indent="-241300" algn="l" rtl="0">
              <a:lnSpc>
                <a:spcPct val="100000"/>
              </a:lnSpc>
              <a:spcBef>
                <a:spcPts val="0"/>
              </a:spcBef>
              <a:spcAft>
                <a:spcPts val="0"/>
              </a:spcAft>
              <a:buClr>
                <a:srgbClr val="A5A5AA"/>
              </a:buClr>
              <a:buFont typeface="Noto Sans Symbols"/>
              <a:buNone/>
            </a:pPr>
            <a:r>
              <a:rPr lang="en-US" sz="1900" b="0" i="0" u="none" strike="noStrike" cap="none">
                <a:solidFill>
                  <a:schemeClr val="accent5"/>
                </a:solidFill>
                <a:latin typeface="Arial"/>
                <a:ea typeface="Arial"/>
                <a:cs typeface="Arial"/>
                <a:sym typeface="Arial"/>
              </a:rPr>
              <a:t>Complete security throughout and around the device and document</a:t>
            </a:r>
          </a:p>
          <a:p>
            <a:pPr marL="241300" marR="0" lvl="0" indent="-241300" algn="l" rtl="0">
              <a:lnSpc>
                <a:spcPct val="100000"/>
              </a:lnSpc>
              <a:spcBef>
                <a:spcPts val="2400"/>
              </a:spcBef>
              <a:spcAft>
                <a:spcPts val="0"/>
              </a:spcAft>
              <a:buClr>
                <a:srgbClr val="A5A5AA"/>
              </a:buClr>
              <a:buFont typeface="Noto Sans Symbols"/>
              <a:buNone/>
            </a:pPr>
            <a:endParaRPr sz="1900" b="0" i="0" u="none" strike="noStrike" cap="none">
              <a:solidFill>
                <a:schemeClr val="dk2"/>
              </a:solidFill>
              <a:latin typeface="Arial"/>
              <a:ea typeface="Arial"/>
              <a:cs typeface="Arial"/>
              <a:sym typeface="Arial"/>
            </a:endParaRPr>
          </a:p>
        </p:txBody>
      </p:sp>
      <p:sp>
        <p:nvSpPr>
          <p:cNvPr id="1177" name="Shape 1177"/>
          <p:cNvSpPr txBox="1">
            <a:spLocks noGrp="1"/>
          </p:cNvSpPr>
          <p:nvPr>
            <p:ph type="ftr" idx="11"/>
          </p:nvPr>
        </p:nvSpPr>
        <p:spPr>
          <a:xfrm>
            <a:off x="3048000" y="6565392"/>
            <a:ext cx="6096000" cy="137100"/>
          </a:xfrm>
          <a:prstGeom prst="rect">
            <a:avLst/>
          </a:prstGeom>
          <a:noFill/>
          <a:ln>
            <a:noFill/>
          </a:ln>
        </p:spPr>
        <p:txBody>
          <a:bodyPr wrap="square" lIns="45700" tIns="45700" rIns="45700" bIns="45700" anchor="ctr" anchorCtr="0">
            <a:noAutofit/>
          </a:bodyPr>
          <a:lstStyle/>
          <a:p>
            <a:pPr marL="0" marR="0" lvl="0" indent="0" algn="ctr" rtl="0">
              <a:spcBef>
                <a:spcPts val="0"/>
              </a:spcBef>
              <a:buNone/>
            </a:pPr>
            <a:r>
              <a:rPr lang="en-US" sz="800" dirty="0">
                <a:solidFill>
                  <a:schemeClr val="dk2"/>
                </a:solidFill>
                <a:latin typeface="Arial"/>
                <a:ea typeface="Arial"/>
                <a:cs typeface="Arial"/>
                <a:sym typeface="Arial"/>
              </a:rPr>
              <a:t>© </a:t>
            </a:r>
            <a:r>
              <a:rPr lang="en-US" sz="800" dirty="0" smtClean="0">
                <a:solidFill>
                  <a:schemeClr val="dk2"/>
                </a:solidFill>
                <a:latin typeface="Arial"/>
                <a:ea typeface="Arial"/>
                <a:cs typeface="Arial"/>
                <a:sym typeface="Arial"/>
              </a:rPr>
              <a:t>2018 </a:t>
            </a:r>
            <a:r>
              <a:rPr lang="en-US" sz="800" dirty="0">
                <a:solidFill>
                  <a:schemeClr val="dk2"/>
                </a:solidFill>
                <a:latin typeface="Arial"/>
                <a:ea typeface="Arial"/>
                <a:cs typeface="Arial"/>
                <a:sym typeface="Arial"/>
              </a:rPr>
              <a:t>Lexmark. All rights reserved.</a:t>
            </a:r>
          </a:p>
        </p:txBody>
      </p:sp>
      <p:sp>
        <p:nvSpPr>
          <p:cNvPr id="1178" name="Shape 1178"/>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12</a:t>
            </a:fld>
            <a:endParaRPr lang="en-US" sz="800">
              <a:solidFill>
                <a:schemeClr val="dk2"/>
              </a:solidFill>
              <a:latin typeface="Arial"/>
              <a:ea typeface="Arial"/>
              <a:cs typeface="Arial"/>
              <a:sym typeface="Arial"/>
            </a:endParaRPr>
          </a:p>
        </p:txBody>
      </p:sp>
      <p:sp>
        <p:nvSpPr>
          <p:cNvPr id="1179" name="Shape 1179"/>
          <p:cNvSpPr/>
          <p:nvPr/>
        </p:nvSpPr>
        <p:spPr>
          <a:xfrm>
            <a:off x="9491404" y="2054725"/>
            <a:ext cx="2027400" cy="3075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1500" b="1" dirty="0">
                <a:solidFill>
                  <a:srgbClr val="1C64B4"/>
                </a:solidFill>
              </a:rPr>
              <a:t>Device </a:t>
            </a:r>
            <a:r>
              <a:rPr lang="en-US" sz="1500" b="1" dirty="0" smtClean="0">
                <a:solidFill>
                  <a:srgbClr val="1C64B4"/>
                </a:solidFill>
              </a:rPr>
              <a:t>management</a:t>
            </a:r>
            <a:endParaRPr lang="en-US" sz="1500" b="1" dirty="0">
              <a:solidFill>
                <a:srgbClr val="1C64B4"/>
              </a:solidFill>
            </a:endParaRPr>
          </a:p>
        </p:txBody>
      </p:sp>
      <p:grpSp>
        <p:nvGrpSpPr>
          <p:cNvPr id="1180" name="Shape 1180"/>
          <p:cNvGrpSpPr/>
          <p:nvPr/>
        </p:nvGrpSpPr>
        <p:grpSpPr>
          <a:xfrm>
            <a:off x="4359539" y="2017131"/>
            <a:ext cx="3464222" cy="3917912"/>
            <a:chOff x="2824724" y="418777"/>
            <a:chExt cx="6411664" cy="6310053"/>
          </a:xfrm>
        </p:grpSpPr>
        <p:sp>
          <p:nvSpPr>
            <p:cNvPr id="1181" name="Shape 1181"/>
            <p:cNvSpPr/>
            <p:nvPr/>
          </p:nvSpPr>
          <p:spPr>
            <a:xfrm>
              <a:off x="3037363" y="418777"/>
              <a:ext cx="3038100" cy="877500"/>
            </a:xfrm>
            <a:prstGeom prst="roundRect">
              <a:avLst>
                <a:gd name="adj" fmla="val 16667"/>
              </a:avLst>
            </a:prstGeom>
            <a:solidFill>
              <a:srgbClr val="BFBFBF"/>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1182" name="Shape 1182"/>
            <p:cNvSpPr/>
            <p:nvPr/>
          </p:nvSpPr>
          <p:spPr>
            <a:xfrm>
              <a:off x="3155195" y="1362075"/>
              <a:ext cx="5205300" cy="4823400"/>
            </a:xfrm>
            <a:prstGeom prst="roundRect">
              <a:avLst>
                <a:gd name="adj" fmla="val 2612"/>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183" name="Shape 1183"/>
            <p:cNvSpPr/>
            <p:nvPr/>
          </p:nvSpPr>
          <p:spPr>
            <a:xfrm>
              <a:off x="3099516" y="2218612"/>
              <a:ext cx="3175500" cy="1972500"/>
            </a:xfrm>
            <a:custGeom>
              <a:avLst/>
              <a:gdLst/>
              <a:ahLst/>
              <a:cxnLst/>
              <a:rect l="0" t="0" r="0" b="0"/>
              <a:pathLst>
                <a:path w="120000" h="120000" extrusionOk="0">
                  <a:moveTo>
                    <a:pt x="115610" y="0"/>
                  </a:moveTo>
                  <a:cubicBezTo>
                    <a:pt x="120746" y="0"/>
                    <a:pt x="119956" y="2216"/>
                    <a:pt x="119956" y="4277"/>
                  </a:cubicBezTo>
                  <a:lnTo>
                    <a:pt x="119956" y="116266"/>
                  </a:lnTo>
                  <a:cubicBezTo>
                    <a:pt x="119956" y="118328"/>
                    <a:pt x="117856" y="120000"/>
                    <a:pt x="115267" y="120000"/>
                  </a:cubicBezTo>
                  <a:lnTo>
                    <a:pt x="4661" y="120000"/>
                  </a:lnTo>
                  <a:cubicBezTo>
                    <a:pt x="2719" y="120000"/>
                    <a:pt x="1053" y="119059"/>
                    <a:pt x="341" y="117719"/>
                  </a:cubicBezTo>
                  <a:lnTo>
                    <a:pt x="0" y="116373"/>
                  </a:lnTo>
                  <a:lnTo>
                    <a:pt x="0" y="14233"/>
                  </a:lnTo>
                  <a:lnTo>
                    <a:pt x="585" y="13169"/>
                  </a:lnTo>
                  <a:cubicBezTo>
                    <a:pt x="972" y="12776"/>
                    <a:pt x="1473" y="12535"/>
                    <a:pt x="2120" y="12535"/>
                  </a:cubicBezTo>
                  <a:lnTo>
                    <a:pt x="52517" y="12913"/>
                  </a:lnTo>
                  <a:cubicBezTo>
                    <a:pt x="66173" y="6657"/>
                    <a:pt x="73769" y="1377"/>
                    <a:pt x="76443" y="1032"/>
                  </a:cubicBezTo>
                  <a:cubicBezTo>
                    <a:pt x="79116" y="688"/>
                    <a:pt x="102554" y="344"/>
                    <a:pt x="115610" y="0"/>
                  </a:cubicBez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184" name="Shape 1184"/>
            <p:cNvSpPr/>
            <p:nvPr/>
          </p:nvSpPr>
          <p:spPr>
            <a:xfrm>
              <a:off x="2839357" y="6150427"/>
              <a:ext cx="3701100" cy="308100"/>
            </a:xfrm>
            <a:prstGeom prst="roundRect">
              <a:avLst>
                <a:gd name="adj" fmla="val 16667"/>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185" name="Shape 1185"/>
            <p:cNvSpPr/>
            <p:nvPr/>
          </p:nvSpPr>
          <p:spPr>
            <a:xfrm>
              <a:off x="3089730" y="5527869"/>
              <a:ext cx="3186000" cy="617700"/>
            </a:xfrm>
            <a:custGeom>
              <a:avLst/>
              <a:gdLst/>
              <a:ahLst/>
              <a:cxnLst/>
              <a:rect l="0" t="0" r="0" b="0"/>
              <a:pathLst>
                <a:path w="120000" h="120000" extrusionOk="0">
                  <a:moveTo>
                    <a:pt x="93579" y="0"/>
                  </a:moveTo>
                  <a:lnTo>
                    <a:pt x="117835" y="535"/>
                  </a:lnTo>
                  <a:cubicBezTo>
                    <a:pt x="119318" y="809"/>
                    <a:pt x="120000" y="6849"/>
                    <a:pt x="120000" y="13095"/>
                  </a:cubicBezTo>
                  <a:lnTo>
                    <a:pt x="120000" y="58332"/>
                  </a:lnTo>
                  <a:lnTo>
                    <a:pt x="119901" y="60892"/>
                  </a:lnTo>
                  <a:lnTo>
                    <a:pt x="120000" y="63452"/>
                  </a:lnTo>
                  <a:lnTo>
                    <a:pt x="120000" y="108690"/>
                  </a:lnTo>
                  <a:cubicBezTo>
                    <a:pt x="120000" y="114936"/>
                    <a:pt x="119031" y="120000"/>
                    <a:pt x="117835" y="120000"/>
                  </a:cubicBezTo>
                  <a:lnTo>
                    <a:pt x="2164" y="120000"/>
                  </a:lnTo>
                  <a:cubicBezTo>
                    <a:pt x="968" y="120000"/>
                    <a:pt x="0" y="114936"/>
                    <a:pt x="0" y="108690"/>
                  </a:cubicBezTo>
                  <a:lnTo>
                    <a:pt x="0" y="63452"/>
                  </a:lnTo>
                  <a:cubicBezTo>
                    <a:pt x="0" y="57206"/>
                    <a:pt x="968" y="52143"/>
                    <a:pt x="2164" y="52143"/>
                  </a:cubicBezTo>
                  <a:lnTo>
                    <a:pt x="74171" y="52143"/>
                  </a:lnTo>
                  <a:lnTo>
                    <a:pt x="93579" y="0"/>
                  </a:ln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186" name="Shape 1186"/>
            <p:cNvSpPr/>
            <p:nvPr/>
          </p:nvSpPr>
          <p:spPr>
            <a:xfrm>
              <a:off x="6349875" y="6148613"/>
              <a:ext cx="2260500" cy="308100"/>
            </a:xfrm>
            <a:prstGeom prst="roundRect">
              <a:avLst>
                <a:gd name="adj" fmla="val 16667"/>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187" name="Shape 1187"/>
            <p:cNvSpPr/>
            <p:nvPr/>
          </p:nvSpPr>
          <p:spPr>
            <a:xfrm>
              <a:off x="3115914" y="4223656"/>
              <a:ext cx="1135800" cy="228600"/>
            </a:xfrm>
            <a:prstGeom prst="roundRect">
              <a:avLst>
                <a:gd name="adj" fmla="val 10985"/>
              </a:avLst>
            </a:pr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188" name="Shape 1188"/>
            <p:cNvSpPr/>
            <p:nvPr/>
          </p:nvSpPr>
          <p:spPr>
            <a:xfrm>
              <a:off x="3115914" y="4878612"/>
              <a:ext cx="1135800" cy="228600"/>
            </a:xfrm>
            <a:prstGeom prst="roundRect">
              <a:avLst>
                <a:gd name="adj" fmla="val 10985"/>
              </a:avLst>
            </a:pr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189" name="Shape 1189"/>
            <p:cNvSpPr/>
            <p:nvPr/>
          </p:nvSpPr>
          <p:spPr>
            <a:xfrm>
              <a:off x="3115914" y="5527869"/>
              <a:ext cx="1135800" cy="228600"/>
            </a:xfrm>
            <a:prstGeom prst="roundRect">
              <a:avLst>
                <a:gd name="adj" fmla="val 10985"/>
              </a:avLst>
            </a:pr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190" name="Shape 1190"/>
            <p:cNvSpPr/>
            <p:nvPr/>
          </p:nvSpPr>
          <p:spPr>
            <a:xfrm rot="10800000">
              <a:off x="2915492" y="6447863"/>
              <a:ext cx="3459900" cy="204900"/>
            </a:xfrm>
            <a:custGeom>
              <a:avLst/>
              <a:gdLst/>
              <a:ahLst/>
              <a:cxnLst/>
              <a:rect l="0" t="0" r="0" b="0"/>
              <a:pathLst>
                <a:path w="120000" h="120000" extrusionOk="0">
                  <a:moveTo>
                    <a:pt x="119270" y="120000"/>
                  </a:moveTo>
                  <a:lnTo>
                    <a:pt x="108950" y="120000"/>
                  </a:lnTo>
                  <a:lnTo>
                    <a:pt x="80319" y="120000"/>
                  </a:lnTo>
                  <a:lnTo>
                    <a:pt x="80267" y="120000"/>
                  </a:lnTo>
                  <a:lnTo>
                    <a:pt x="69948" y="120000"/>
                  </a:lnTo>
                  <a:lnTo>
                    <a:pt x="59616" y="120000"/>
                  </a:lnTo>
                  <a:lnTo>
                    <a:pt x="57137" y="120000"/>
                  </a:lnTo>
                  <a:lnTo>
                    <a:pt x="48604" y="120000"/>
                  </a:lnTo>
                  <a:lnTo>
                    <a:pt x="39732" y="120000"/>
                  </a:lnTo>
                  <a:lnTo>
                    <a:pt x="36434" y="120000"/>
                  </a:lnTo>
                  <a:lnTo>
                    <a:pt x="9602" y="120000"/>
                  </a:lnTo>
                  <a:lnTo>
                    <a:pt x="729" y="120000"/>
                  </a:lnTo>
                  <a:cubicBezTo>
                    <a:pt x="326" y="120000"/>
                    <a:pt x="0" y="114936"/>
                    <a:pt x="0" y="108690"/>
                  </a:cubicBezTo>
                  <a:lnTo>
                    <a:pt x="0" y="63452"/>
                  </a:lnTo>
                  <a:lnTo>
                    <a:pt x="33" y="60893"/>
                  </a:lnTo>
                  <a:lnTo>
                    <a:pt x="0" y="58333"/>
                  </a:lnTo>
                  <a:lnTo>
                    <a:pt x="0" y="13095"/>
                  </a:lnTo>
                  <a:cubicBezTo>
                    <a:pt x="0" y="6849"/>
                    <a:pt x="326" y="1785"/>
                    <a:pt x="729" y="1785"/>
                  </a:cubicBezTo>
                  <a:lnTo>
                    <a:pt x="1987" y="1724"/>
                  </a:lnTo>
                  <a:lnTo>
                    <a:pt x="1887" y="10087"/>
                  </a:lnTo>
                  <a:cubicBezTo>
                    <a:pt x="1887" y="61405"/>
                    <a:pt x="4352" y="103005"/>
                    <a:pt x="7393" y="103005"/>
                  </a:cubicBezTo>
                  <a:cubicBezTo>
                    <a:pt x="10434" y="103005"/>
                    <a:pt x="12899" y="61405"/>
                    <a:pt x="12899" y="10087"/>
                  </a:cubicBezTo>
                  <a:lnTo>
                    <a:pt x="12795" y="1364"/>
                  </a:lnTo>
                  <a:lnTo>
                    <a:pt x="13023" y="1298"/>
                  </a:lnTo>
                  <a:cubicBezTo>
                    <a:pt x="14510" y="769"/>
                    <a:pt x="15238" y="0"/>
                    <a:pt x="18396" y="0"/>
                  </a:cubicBezTo>
                  <a:cubicBezTo>
                    <a:pt x="20807" y="7849"/>
                    <a:pt x="23077" y="40193"/>
                    <a:pt x="24065" y="48883"/>
                  </a:cubicBezTo>
                  <a:lnTo>
                    <a:pt x="24325" y="52143"/>
                  </a:lnTo>
                  <a:lnTo>
                    <a:pt x="36434" y="52143"/>
                  </a:lnTo>
                  <a:lnTo>
                    <a:pt x="39732" y="52143"/>
                  </a:lnTo>
                  <a:lnTo>
                    <a:pt x="48604" y="52143"/>
                  </a:lnTo>
                  <a:lnTo>
                    <a:pt x="57137" y="52143"/>
                  </a:lnTo>
                  <a:lnTo>
                    <a:pt x="59616" y="52143"/>
                  </a:lnTo>
                  <a:lnTo>
                    <a:pt x="69948" y="52143"/>
                  </a:lnTo>
                  <a:lnTo>
                    <a:pt x="80267" y="52143"/>
                  </a:lnTo>
                  <a:lnTo>
                    <a:pt x="80319" y="52143"/>
                  </a:lnTo>
                  <a:lnTo>
                    <a:pt x="94227" y="52143"/>
                  </a:lnTo>
                  <a:lnTo>
                    <a:pt x="94486" y="48883"/>
                  </a:lnTo>
                  <a:cubicBezTo>
                    <a:pt x="95474" y="40193"/>
                    <a:pt x="97745" y="7849"/>
                    <a:pt x="100156" y="0"/>
                  </a:cubicBezTo>
                  <a:cubicBezTo>
                    <a:pt x="103164" y="0"/>
                    <a:pt x="103967" y="697"/>
                    <a:pt x="105321" y="1220"/>
                  </a:cubicBezTo>
                  <a:lnTo>
                    <a:pt x="105444" y="1260"/>
                  </a:lnTo>
                  <a:lnTo>
                    <a:pt x="105339" y="10087"/>
                  </a:lnTo>
                  <a:cubicBezTo>
                    <a:pt x="105339" y="61405"/>
                    <a:pt x="107804" y="103005"/>
                    <a:pt x="110845" y="103005"/>
                  </a:cubicBezTo>
                  <a:cubicBezTo>
                    <a:pt x="113886" y="103005"/>
                    <a:pt x="116351" y="61405"/>
                    <a:pt x="116351" y="10087"/>
                  </a:cubicBezTo>
                  <a:lnTo>
                    <a:pt x="116247" y="1412"/>
                  </a:lnTo>
                  <a:lnTo>
                    <a:pt x="116542" y="1507"/>
                  </a:lnTo>
                  <a:cubicBezTo>
                    <a:pt x="117216" y="1674"/>
                    <a:pt x="118067" y="1785"/>
                    <a:pt x="119270" y="1785"/>
                  </a:cubicBezTo>
                  <a:cubicBezTo>
                    <a:pt x="119673" y="1785"/>
                    <a:pt x="120000" y="6849"/>
                    <a:pt x="120000" y="13095"/>
                  </a:cubicBezTo>
                  <a:lnTo>
                    <a:pt x="120000" y="58333"/>
                  </a:lnTo>
                  <a:lnTo>
                    <a:pt x="119966" y="60893"/>
                  </a:lnTo>
                  <a:lnTo>
                    <a:pt x="120000" y="63452"/>
                  </a:lnTo>
                  <a:lnTo>
                    <a:pt x="120000" y="108690"/>
                  </a:lnTo>
                  <a:cubicBezTo>
                    <a:pt x="120000" y="114936"/>
                    <a:pt x="119673" y="120000"/>
                    <a:pt x="119270" y="120000"/>
                  </a:cubicBez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grpSp>
          <p:nvGrpSpPr>
            <p:cNvPr id="1191" name="Shape 1191"/>
            <p:cNvGrpSpPr/>
            <p:nvPr/>
          </p:nvGrpSpPr>
          <p:grpSpPr>
            <a:xfrm>
              <a:off x="3040300" y="6457030"/>
              <a:ext cx="3254491" cy="271800"/>
              <a:chOff x="8991780" y="6094187"/>
              <a:chExt cx="3254491" cy="271800"/>
            </a:xfrm>
          </p:grpSpPr>
          <p:sp>
            <p:nvSpPr>
              <p:cNvPr id="1192" name="Shape 1192"/>
              <p:cNvSpPr/>
              <p:nvPr/>
            </p:nvSpPr>
            <p:spPr>
              <a:xfrm>
                <a:off x="8991780" y="6094187"/>
                <a:ext cx="271800" cy="271800"/>
              </a:xfrm>
              <a:prstGeom prst="ellipse">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193" name="Shape 1193"/>
              <p:cNvSpPr/>
              <p:nvPr/>
            </p:nvSpPr>
            <p:spPr>
              <a:xfrm>
                <a:off x="11974471" y="6094187"/>
                <a:ext cx="271800" cy="271800"/>
              </a:xfrm>
              <a:prstGeom prst="ellipse">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grpSp>
        <p:sp>
          <p:nvSpPr>
            <p:cNvPr id="1194" name="Shape 1194"/>
            <p:cNvSpPr/>
            <p:nvPr/>
          </p:nvSpPr>
          <p:spPr>
            <a:xfrm rot="10800000" flipH="1">
              <a:off x="6714505" y="6438484"/>
              <a:ext cx="1360200" cy="171000"/>
            </a:xfrm>
            <a:custGeom>
              <a:avLst/>
              <a:gdLst/>
              <a:ahLst/>
              <a:cxnLst/>
              <a:rect l="0" t="0" r="0" b="0"/>
              <a:pathLst>
                <a:path w="120000" h="120000" extrusionOk="0">
                  <a:moveTo>
                    <a:pt x="1694" y="120000"/>
                  </a:moveTo>
                  <a:lnTo>
                    <a:pt x="27758" y="120000"/>
                  </a:lnTo>
                  <a:lnTo>
                    <a:pt x="46387" y="120000"/>
                  </a:lnTo>
                  <a:lnTo>
                    <a:pt x="118305" y="120000"/>
                  </a:lnTo>
                  <a:cubicBezTo>
                    <a:pt x="119241" y="120000"/>
                    <a:pt x="120000" y="114936"/>
                    <a:pt x="120000" y="108690"/>
                  </a:cubicBezTo>
                  <a:lnTo>
                    <a:pt x="120000" y="63453"/>
                  </a:lnTo>
                  <a:lnTo>
                    <a:pt x="119922" y="60893"/>
                  </a:lnTo>
                  <a:lnTo>
                    <a:pt x="120000" y="58333"/>
                  </a:lnTo>
                  <a:lnTo>
                    <a:pt x="120000" y="13095"/>
                  </a:lnTo>
                  <a:cubicBezTo>
                    <a:pt x="120000" y="6849"/>
                    <a:pt x="119241" y="1785"/>
                    <a:pt x="118305" y="1785"/>
                  </a:cubicBezTo>
                  <a:cubicBezTo>
                    <a:pt x="107131" y="1785"/>
                    <a:pt x="109063" y="0"/>
                    <a:pt x="97889" y="0"/>
                  </a:cubicBezTo>
                  <a:cubicBezTo>
                    <a:pt x="92292" y="7850"/>
                    <a:pt x="87021" y="40193"/>
                    <a:pt x="84727" y="48883"/>
                  </a:cubicBezTo>
                  <a:lnTo>
                    <a:pt x="84125" y="52143"/>
                  </a:lnTo>
                  <a:lnTo>
                    <a:pt x="46387" y="52143"/>
                  </a:lnTo>
                  <a:lnTo>
                    <a:pt x="27758" y="52143"/>
                  </a:lnTo>
                  <a:lnTo>
                    <a:pt x="1694" y="52143"/>
                  </a:lnTo>
                  <a:cubicBezTo>
                    <a:pt x="758" y="52143"/>
                    <a:pt x="0" y="57207"/>
                    <a:pt x="0" y="63453"/>
                  </a:cubicBezTo>
                  <a:lnTo>
                    <a:pt x="0" y="108690"/>
                  </a:lnTo>
                  <a:cubicBezTo>
                    <a:pt x="0" y="114936"/>
                    <a:pt x="758" y="120000"/>
                    <a:pt x="1694" y="120000"/>
                  </a:cubicBez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195" name="Shape 1195"/>
            <p:cNvSpPr/>
            <p:nvPr/>
          </p:nvSpPr>
          <p:spPr>
            <a:xfrm rot="5400000">
              <a:off x="7330038" y="2250138"/>
              <a:ext cx="2964000" cy="848700"/>
            </a:xfrm>
            <a:custGeom>
              <a:avLst/>
              <a:gdLst/>
              <a:ahLst/>
              <a:cxnLst/>
              <a:rect l="0" t="0" r="0" b="0"/>
              <a:pathLst>
                <a:path w="120000" h="120000" extrusionOk="0">
                  <a:moveTo>
                    <a:pt x="0" y="114611"/>
                  </a:moveTo>
                  <a:lnTo>
                    <a:pt x="0" y="76333"/>
                  </a:lnTo>
                  <a:cubicBezTo>
                    <a:pt x="0" y="73357"/>
                    <a:pt x="690" y="70944"/>
                    <a:pt x="1542" y="70944"/>
                  </a:cubicBezTo>
                  <a:lnTo>
                    <a:pt x="19854" y="70944"/>
                  </a:lnTo>
                  <a:lnTo>
                    <a:pt x="16628" y="5299"/>
                  </a:lnTo>
                  <a:cubicBezTo>
                    <a:pt x="16568" y="4082"/>
                    <a:pt x="16802" y="2927"/>
                    <a:pt x="17151" y="2718"/>
                  </a:cubicBezTo>
                  <a:lnTo>
                    <a:pt x="21631" y="32"/>
                  </a:lnTo>
                  <a:cubicBezTo>
                    <a:pt x="21979" y="-176"/>
                    <a:pt x="22310" y="640"/>
                    <a:pt x="22370" y="1857"/>
                  </a:cubicBezTo>
                  <a:lnTo>
                    <a:pt x="25764" y="70944"/>
                  </a:lnTo>
                  <a:lnTo>
                    <a:pt x="51428" y="70944"/>
                  </a:lnTo>
                  <a:lnTo>
                    <a:pt x="51428" y="68922"/>
                  </a:lnTo>
                  <a:lnTo>
                    <a:pt x="64609" y="68922"/>
                  </a:lnTo>
                  <a:lnTo>
                    <a:pt x="61483" y="5299"/>
                  </a:lnTo>
                  <a:cubicBezTo>
                    <a:pt x="61423" y="4082"/>
                    <a:pt x="61657" y="2927"/>
                    <a:pt x="62005" y="2718"/>
                  </a:cubicBezTo>
                  <a:lnTo>
                    <a:pt x="66486" y="32"/>
                  </a:lnTo>
                  <a:cubicBezTo>
                    <a:pt x="66834" y="-176"/>
                    <a:pt x="67165" y="640"/>
                    <a:pt x="67224" y="1857"/>
                  </a:cubicBezTo>
                  <a:lnTo>
                    <a:pt x="70520" y="68922"/>
                  </a:lnTo>
                  <a:lnTo>
                    <a:pt x="74660" y="68922"/>
                  </a:lnTo>
                  <a:lnTo>
                    <a:pt x="82490" y="102476"/>
                  </a:lnTo>
                  <a:lnTo>
                    <a:pt x="119448" y="102476"/>
                  </a:lnTo>
                  <a:cubicBezTo>
                    <a:pt x="119753" y="102476"/>
                    <a:pt x="120000" y="103337"/>
                    <a:pt x="120000" y="104401"/>
                  </a:cubicBezTo>
                  <a:lnTo>
                    <a:pt x="120000" y="118074"/>
                  </a:lnTo>
                  <a:cubicBezTo>
                    <a:pt x="120000" y="119138"/>
                    <a:pt x="119753" y="119999"/>
                    <a:pt x="119448" y="119999"/>
                  </a:cubicBezTo>
                  <a:lnTo>
                    <a:pt x="111452" y="119999"/>
                  </a:lnTo>
                  <a:lnTo>
                    <a:pt x="108455" y="119999"/>
                  </a:lnTo>
                  <a:lnTo>
                    <a:pt x="80290" y="119999"/>
                  </a:lnTo>
                  <a:lnTo>
                    <a:pt x="74571" y="119999"/>
                  </a:lnTo>
                  <a:lnTo>
                    <a:pt x="60864" y="119999"/>
                  </a:lnTo>
                  <a:lnTo>
                    <a:pt x="60864" y="119999"/>
                  </a:lnTo>
                  <a:lnTo>
                    <a:pt x="1542" y="119999"/>
                  </a:lnTo>
                  <a:cubicBezTo>
                    <a:pt x="690" y="119999"/>
                    <a:pt x="0" y="117587"/>
                    <a:pt x="0" y="114611"/>
                  </a:cubicBez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196" name="Shape 1196"/>
            <p:cNvSpPr/>
            <p:nvPr/>
          </p:nvSpPr>
          <p:spPr>
            <a:xfrm>
              <a:off x="3089730" y="4876994"/>
              <a:ext cx="3186000" cy="617700"/>
            </a:xfrm>
            <a:custGeom>
              <a:avLst/>
              <a:gdLst/>
              <a:ahLst/>
              <a:cxnLst/>
              <a:rect l="0" t="0" r="0" b="0"/>
              <a:pathLst>
                <a:path w="120000" h="120000" extrusionOk="0">
                  <a:moveTo>
                    <a:pt x="93579" y="0"/>
                  </a:moveTo>
                  <a:lnTo>
                    <a:pt x="117835" y="535"/>
                  </a:lnTo>
                  <a:cubicBezTo>
                    <a:pt x="119318" y="809"/>
                    <a:pt x="120000" y="6849"/>
                    <a:pt x="120000" y="13095"/>
                  </a:cubicBezTo>
                  <a:lnTo>
                    <a:pt x="120000" y="58332"/>
                  </a:lnTo>
                  <a:lnTo>
                    <a:pt x="119901" y="60892"/>
                  </a:lnTo>
                  <a:lnTo>
                    <a:pt x="120000" y="63452"/>
                  </a:lnTo>
                  <a:lnTo>
                    <a:pt x="120000" y="108690"/>
                  </a:lnTo>
                  <a:cubicBezTo>
                    <a:pt x="120000" y="114936"/>
                    <a:pt x="119031" y="120000"/>
                    <a:pt x="117835" y="120000"/>
                  </a:cubicBezTo>
                  <a:lnTo>
                    <a:pt x="2164" y="120000"/>
                  </a:lnTo>
                  <a:cubicBezTo>
                    <a:pt x="968" y="120000"/>
                    <a:pt x="0" y="114936"/>
                    <a:pt x="0" y="108690"/>
                  </a:cubicBezTo>
                  <a:lnTo>
                    <a:pt x="0" y="63452"/>
                  </a:lnTo>
                  <a:cubicBezTo>
                    <a:pt x="0" y="57206"/>
                    <a:pt x="968" y="52143"/>
                    <a:pt x="2164" y="52143"/>
                  </a:cubicBezTo>
                  <a:lnTo>
                    <a:pt x="74171" y="52143"/>
                  </a:lnTo>
                  <a:lnTo>
                    <a:pt x="93579" y="0"/>
                  </a:ln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197" name="Shape 1197"/>
            <p:cNvSpPr/>
            <p:nvPr/>
          </p:nvSpPr>
          <p:spPr>
            <a:xfrm>
              <a:off x="3089730" y="4224108"/>
              <a:ext cx="3186000" cy="617700"/>
            </a:xfrm>
            <a:custGeom>
              <a:avLst/>
              <a:gdLst/>
              <a:ahLst/>
              <a:cxnLst/>
              <a:rect l="0" t="0" r="0" b="0"/>
              <a:pathLst>
                <a:path w="120000" h="120000" extrusionOk="0">
                  <a:moveTo>
                    <a:pt x="93579" y="0"/>
                  </a:moveTo>
                  <a:lnTo>
                    <a:pt x="117835" y="535"/>
                  </a:lnTo>
                  <a:cubicBezTo>
                    <a:pt x="119318" y="809"/>
                    <a:pt x="120000" y="6849"/>
                    <a:pt x="120000" y="13095"/>
                  </a:cubicBezTo>
                  <a:lnTo>
                    <a:pt x="120000" y="58332"/>
                  </a:lnTo>
                  <a:lnTo>
                    <a:pt x="119901" y="60892"/>
                  </a:lnTo>
                  <a:lnTo>
                    <a:pt x="120000" y="63452"/>
                  </a:lnTo>
                  <a:lnTo>
                    <a:pt x="120000" y="108690"/>
                  </a:lnTo>
                  <a:cubicBezTo>
                    <a:pt x="120000" y="114936"/>
                    <a:pt x="119031" y="120000"/>
                    <a:pt x="117835" y="120000"/>
                  </a:cubicBezTo>
                  <a:lnTo>
                    <a:pt x="2164" y="120000"/>
                  </a:lnTo>
                  <a:cubicBezTo>
                    <a:pt x="968" y="120000"/>
                    <a:pt x="0" y="114936"/>
                    <a:pt x="0" y="108690"/>
                  </a:cubicBezTo>
                  <a:lnTo>
                    <a:pt x="0" y="63452"/>
                  </a:lnTo>
                  <a:cubicBezTo>
                    <a:pt x="0" y="57206"/>
                    <a:pt x="968" y="52143"/>
                    <a:pt x="2164" y="52143"/>
                  </a:cubicBezTo>
                  <a:lnTo>
                    <a:pt x="74171" y="52143"/>
                  </a:lnTo>
                  <a:lnTo>
                    <a:pt x="93579" y="0"/>
                  </a:ln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198" name="Shape 1198"/>
            <p:cNvSpPr/>
            <p:nvPr/>
          </p:nvSpPr>
          <p:spPr>
            <a:xfrm rot="10800000">
              <a:off x="4133725" y="2000215"/>
              <a:ext cx="2136900" cy="381900"/>
            </a:xfrm>
            <a:custGeom>
              <a:avLst/>
              <a:gdLst/>
              <a:ahLst/>
              <a:cxnLst/>
              <a:rect l="0" t="0" r="0" b="0"/>
              <a:pathLst>
                <a:path w="120000" h="120000" extrusionOk="0">
                  <a:moveTo>
                    <a:pt x="118278" y="119999"/>
                  </a:moveTo>
                  <a:lnTo>
                    <a:pt x="1364" y="119999"/>
                  </a:lnTo>
                  <a:cubicBezTo>
                    <a:pt x="889" y="119999"/>
                    <a:pt x="458" y="118920"/>
                    <a:pt x="147" y="117175"/>
                  </a:cubicBezTo>
                  <a:lnTo>
                    <a:pt x="0" y="115180"/>
                  </a:lnTo>
                  <a:lnTo>
                    <a:pt x="0" y="68288"/>
                  </a:lnTo>
                  <a:lnTo>
                    <a:pt x="159" y="66955"/>
                  </a:lnTo>
                  <a:cubicBezTo>
                    <a:pt x="547" y="66040"/>
                    <a:pt x="100" y="63020"/>
                    <a:pt x="2325" y="62798"/>
                  </a:cubicBezTo>
                  <a:cubicBezTo>
                    <a:pt x="4550" y="62576"/>
                    <a:pt x="38157" y="62354"/>
                    <a:pt x="56073" y="62131"/>
                  </a:cubicBezTo>
                  <a:lnTo>
                    <a:pt x="62891" y="62049"/>
                  </a:lnTo>
                  <a:cubicBezTo>
                    <a:pt x="64723" y="60705"/>
                    <a:pt x="65548" y="62450"/>
                    <a:pt x="68388" y="58016"/>
                  </a:cubicBezTo>
                  <a:lnTo>
                    <a:pt x="98666" y="61"/>
                  </a:lnTo>
                  <a:lnTo>
                    <a:pt x="120000" y="0"/>
                  </a:lnTo>
                  <a:lnTo>
                    <a:pt x="120000" y="110355"/>
                  </a:lnTo>
                  <a:cubicBezTo>
                    <a:pt x="120000" y="115681"/>
                    <a:pt x="119229" y="119999"/>
                    <a:pt x="118278" y="119999"/>
                  </a:cubicBez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199" name="Shape 1199"/>
            <p:cNvSpPr/>
            <p:nvPr/>
          </p:nvSpPr>
          <p:spPr>
            <a:xfrm>
              <a:off x="3103011" y="1835965"/>
              <a:ext cx="975000" cy="539400"/>
            </a:xfrm>
            <a:prstGeom prst="roundRect">
              <a:avLst>
                <a:gd name="adj" fmla="val 10985"/>
              </a:avLst>
            </a:pr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200" name="Shape 1200"/>
            <p:cNvSpPr/>
            <p:nvPr/>
          </p:nvSpPr>
          <p:spPr>
            <a:xfrm>
              <a:off x="4682425" y="470217"/>
              <a:ext cx="4436400" cy="902700"/>
            </a:xfrm>
            <a:custGeom>
              <a:avLst/>
              <a:gdLst/>
              <a:ahLst/>
              <a:cxnLst/>
              <a:rect l="0" t="0" r="0" b="0"/>
              <a:pathLst>
                <a:path w="120000" h="120000" extrusionOk="0">
                  <a:moveTo>
                    <a:pt x="118986" y="30"/>
                  </a:moveTo>
                  <a:cubicBezTo>
                    <a:pt x="119219" y="-165"/>
                    <a:pt x="119440" y="602"/>
                    <a:pt x="119480" y="1745"/>
                  </a:cubicBezTo>
                  <a:lnTo>
                    <a:pt x="119993" y="16454"/>
                  </a:lnTo>
                  <a:cubicBezTo>
                    <a:pt x="120033" y="17598"/>
                    <a:pt x="119877" y="18684"/>
                    <a:pt x="119644" y="18880"/>
                  </a:cubicBezTo>
                  <a:lnTo>
                    <a:pt x="101129" y="34496"/>
                  </a:lnTo>
                  <a:lnTo>
                    <a:pt x="101129" y="34439"/>
                  </a:lnTo>
                  <a:lnTo>
                    <a:pt x="99834" y="35531"/>
                  </a:lnTo>
                  <a:lnTo>
                    <a:pt x="99834" y="50488"/>
                  </a:lnTo>
                  <a:lnTo>
                    <a:pt x="99993" y="51346"/>
                  </a:lnTo>
                  <a:lnTo>
                    <a:pt x="100120" y="53615"/>
                  </a:lnTo>
                  <a:lnTo>
                    <a:pt x="116961" y="39411"/>
                  </a:lnTo>
                  <a:lnTo>
                    <a:pt x="116991" y="39444"/>
                  </a:lnTo>
                  <a:lnTo>
                    <a:pt x="118986" y="37761"/>
                  </a:lnTo>
                  <a:cubicBezTo>
                    <a:pt x="119219" y="37565"/>
                    <a:pt x="119440" y="38333"/>
                    <a:pt x="119480" y="39477"/>
                  </a:cubicBezTo>
                  <a:lnTo>
                    <a:pt x="119993" y="54185"/>
                  </a:lnTo>
                  <a:cubicBezTo>
                    <a:pt x="120033" y="55329"/>
                    <a:pt x="119877" y="56415"/>
                    <a:pt x="119644" y="56612"/>
                  </a:cubicBezTo>
                  <a:lnTo>
                    <a:pt x="101129" y="72227"/>
                  </a:lnTo>
                  <a:lnTo>
                    <a:pt x="101129" y="72170"/>
                  </a:lnTo>
                  <a:lnTo>
                    <a:pt x="100168" y="72980"/>
                  </a:lnTo>
                  <a:lnTo>
                    <a:pt x="100168" y="111657"/>
                  </a:lnTo>
                  <a:cubicBezTo>
                    <a:pt x="100168" y="116102"/>
                    <a:pt x="99174" y="119706"/>
                    <a:pt x="97948" y="119706"/>
                  </a:cubicBezTo>
                  <a:lnTo>
                    <a:pt x="91843" y="119706"/>
                  </a:lnTo>
                  <a:lnTo>
                    <a:pt x="91467" y="119999"/>
                  </a:lnTo>
                  <a:lnTo>
                    <a:pt x="48605" y="119999"/>
                  </a:lnTo>
                  <a:lnTo>
                    <a:pt x="387" y="119999"/>
                  </a:lnTo>
                  <a:cubicBezTo>
                    <a:pt x="173" y="119999"/>
                    <a:pt x="0" y="119330"/>
                    <a:pt x="0" y="118505"/>
                  </a:cubicBezTo>
                  <a:lnTo>
                    <a:pt x="0" y="107889"/>
                  </a:lnTo>
                  <a:cubicBezTo>
                    <a:pt x="0" y="107064"/>
                    <a:pt x="173" y="106395"/>
                    <a:pt x="387" y="106395"/>
                  </a:cubicBezTo>
                  <a:lnTo>
                    <a:pt x="43071" y="105609"/>
                  </a:lnTo>
                  <a:cubicBezTo>
                    <a:pt x="44225" y="104324"/>
                    <a:pt x="44744" y="105992"/>
                    <a:pt x="46532" y="101753"/>
                  </a:cubicBezTo>
                  <a:lnTo>
                    <a:pt x="80213" y="14935"/>
                  </a:lnTo>
                  <a:lnTo>
                    <a:pt x="93755" y="14325"/>
                  </a:lnTo>
                  <a:cubicBezTo>
                    <a:pt x="95643" y="14274"/>
                    <a:pt x="97124" y="14380"/>
                    <a:pt x="98350" y="14852"/>
                  </a:cubicBezTo>
                  <a:cubicBezTo>
                    <a:pt x="99167" y="15167"/>
                    <a:pt x="99669" y="15538"/>
                    <a:pt x="99961" y="15984"/>
                  </a:cubicBezTo>
                  <a:lnTo>
                    <a:pt x="99972" y="16009"/>
                  </a:lnTo>
                  <a:lnTo>
                    <a:pt x="116961" y="1680"/>
                  </a:lnTo>
                  <a:lnTo>
                    <a:pt x="116991" y="1713"/>
                  </a:lnTo>
                  <a:lnTo>
                    <a:pt x="118986" y="30"/>
                  </a:ln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201" name="Shape 1201"/>
            <p:cNvSpPr/>
            <p:nvPr/>
          </p:nvSpPr>
          <p:spPr>
            <a:xfrm>
              <a:off x="7806945" y="1288044"/>
              <a:ext cx="901500" cy="446100"/>
            </a:xfrm>
            <a:prstGeom prst="roundRect">
              <a:avLst>
                <a:gd name="adj" fmla="val 16667"/>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202" name="Shape 1202"/>
            <p:cNvSpPr/>
            <p:nvPr/>
          </p:nvSpPr>
          <p:spPr>
            <a:xfrm flipH="1">
              <a:off x="3075438" y="478484"/>
              <a:ext cx="3009600" cy="570600"/>
            </a:xfrm>
            <a:custGeom>
              <a:avLst/>
              <a:gdLst/>
              <a:ahLst/>
              <a:cxnLst/>
              <a:rect l="0" t="0" r="0" b="0"/>
              <a:pathLst>
                <a:path w="120000" h="120000" extrusionOk="0">
                  <a:moveTo>
                    <a:pt x="37759" y="0"/>
                  </a:moveTo>
                  <a:lnTo>
                    <a:pt x="37759" y="30791"/>
                  </a:lnTo>
                  <a:lnTo>
                    <a:pt x="57047" y="48249"/>
                  </a:lnTo>
                  <a:lnTo>
                    <a:pt x="57047" y="48158"/>
                  </a:lnTo>
                  <a:lnTo>
                    <a:pt x="60031" y="50859"/>
                  </a:lnTo>
                  <a:lnTo>
                    <a:pt x="60031" y="50617"/>
                  </a:lnTo>
                  <a:lnTo>
                    <a:pt x="65102" y="55206"/>
                  </a:lnTo>
                  <a:lnTo>
                    <a:pt x="55744" y="91132"/>
                  </a:lnTo>
                  <a:cubicBezTo>
                    <a:pt x="53603" y="97839"/>
                    <a:pt x="52980" y="95199"/>
                    <a:pt x="51599" y="97233"/>
                  </a:cubicBezTo>
                  <a:lnTo>
                    <a:pt x="464" y="98476"/>
                  </a:lnTo>
                  <a:cubicBezTo>
                    <a:pt x="207" y="98476"/>
                    <a:pt x="0" y="99535"/>
                    <a:pt x="0" y="100840"/>
                  </a:cubicBezTo>
                  <a:lnTo>
                    <a:pt x="0" y="117635"/>
                  </a:lnTo>
                  <a:cubicBezTo>
                    <a:pt x="0" y="118941"/>
                    <a:pt x="207" y="120000"/>
                    <a:pt x="464" y="120000"/>
                  </a:cubicBezTo>
                  <a:lnTo>
                    <a:pt x="58228" y="120000"/>
                  </a:lnTo>
                  <a:lnTo>
                    <a:pt x="109576" y="120000"/>
                  </a:lnTo>
                  <a:lnTo>
                    <a:pt x="110027" y="119536"/>
                  </a:lnTo>
                  <a:lnTo>
                    <a:pt x="117340" y="119536"/>
                  </a:lnTo>
                  <a:cubicBezTo>
                    <a:pt x="118809" y="119536"/>
                    <a:pt x="120000" y="113834"/>
                    <a:pt x="120000" y="106801"/>
                  </a:cubicBezTo>
                  <a:lnTo>
                    <a:pt x="120000" y="16342"/>
                  </a:lnTo>
                  <a:cubicBezTo>
                    <a:pt x="120000" y="9309"/>
                    <a:pt x="118809" y="3607"/>
                    <a:pt x="117340" y="3607"/>
                  </a:cubicBezTo>
                  <a:lnTo>
                    <a:pt x="86355" y="3273"/>
                  </a:lnTo>
                  <a:lnTo>
                    <a:pt x="78581" y="3455"/>
                  </a:lnTo>
                  <a:lnTo>
                    <a:pt x="71592" y="30289"/>
                  </a:lnTo>
                  <a:lnTo>
                    <a:pt x="45968" y="7097"/>
                  </a:lnTo>
                  <a:lnTo>
                    <a:pt x="45925" y="7148"/>
                  </a:lnTo>
                  <a:lnTo>
                    <a:pt x="42984" y="4486"/>
                  </a:lnTo>
                  <a:lnTo>
                    <a:pt x="42869" y="4624"/>
                  </a:ln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grpSp>
          <p:nvGrpSpPr>
            <p:cNvPr id="1203" name="Shape 1203"/>
            <p:cNvGrpSpPr/>
            <p:nvPr/>
          </p:nvGrpSpPr>
          <p:grpSpPr>
            <a:xfrm>
              <a:off x="2824724" y="1048781"/>
              <a:ext cx="2002200" cy="741300"/>
              <a:chOff x="2824724" y="1048781"/>
              <a:chExt cx="2002200" cy="741300"/>
            </a:xfrm>
          </p:grpSpPr>
          <p:sp>
            <p:nvSpPr>
              <p:cNvPr id="1204" name="Shape 1204"/>
              <p:cNvSpPr/>
              <p:nvPr/>
            </p:nvSpPr>
            <p:spPr>
              <a:xfrm>
                <a:off x="2824724" y="1048781"/>
                <a:ext cx="2002200" cy="741300"/>
              </a:xfrm>
              <a:custGeom>
                <a:avLst/>
                <a:gdLst/>
                <a:ahLst/>
                <a:cxnLst/>
                <a:rect l="0" t="0" r="0" b="0"/>
                <a:pathLst>
                  <a:path w="120000" h="120000" extrusionOk="0">
                    <a:moveTo>
                      <a:pt x="19516" y="0"/>
                    </a:moveTo>
                    <a:lnTo>
                      <a:pt x="115557" y="712"/>
                    </a:lnTo>
                    <a:cubicBezTo>
                      <a:pt x="116621" y="712"/>
                      <a:pt x="119619" y="-239"/>
                      <a:pt x="120000" y="9314"/>
                    </a:cubicBezTo>
                    <a:lnTo>
                      <a:pt x="115755" y="108264"/>
                    </a:lnTo>
                    <a:cubicBezTo>
                      <a:pt x="115565" y="113707"/>
                      <a:pt x="115123" y="119476"/>
                      <a:pt x="107245" y="119869"/>
                    </a:cubicBezTo>
                    <a:cubicBezTo>
                      <a:pt x="99366" y="120261"/>
                      <a:pt x="7619" y="119622"/>
                      <a:pt x="3406" y="119869"/>
                    </a:cubicBezTo>
                    <a:cubicBezTo>
                      <a:pt x="-805" y="120115"/>
                      <a:pt x="-422" y="107261"/>
                      <a:pt x="909" y="96679"/>
                    </a:cubicBezTo>
                    <a:lnTo>
                      <a:pt x="12586" y="8759"/>
                    </a:lnTo>
                    <a:cubicBezTo>
                      <a:pt x="12586" y="5886"/>
                      <a:pt x="14732" y="-80"/>
                      <a:pt x="19516" y="0"/>
                    </a:cubicBezTo>
                    <a:close/>
                  </a:path>
                </a:pathLst>
              </a:custGeom>
              <a:solidFill>
                <a:schemeClr val="lt2"/>
              </a:solidFill>
              <a:ln w="28575" cap="flat" cmpd="sng">
                <a:solidFill>
                  <a:srgbClr val="EBEBEB"/>
                </a:solidFill>
                <a:prstDash val="solid"/>
                <a:miter lim="8000"/>
                <a:headEnd type="none" w="med" len="med"/>
                <a:tailEnd type="none" w="med" len="med"/>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205" name="Shape 1205"/>
              <p:cNvSpPr/>
              <p:nvPr/>
            </p:nvSpPr>
            <p:spPr>
              <a:xfrm>
                <a:off x="2916724" y="1144033"/>
                <a:ext cx="1445400" cy="534900"/>
              </a:xfrm>
              <a:custGeom>
                <a:avLst/>
                <a:gdLst/>
                <a:ahLst/>
                <a:cxnLst/>
                <a:rect l="0" t="0" r="0" b="0"/>
                <a:pathLst>
                  <a:path w="120000" h="120000" extrusionOk="0">
                    <a:moveTo>
                      <a:pt x="19946" y="0"/>
                    </a:moveTo>
                    <a:lnTo>
                      <a:pt x="114316" y="708"/>
                    </a:lnTo>
                    <a:cubicBezTo>
                      <a:pt x="115361" y="708"/>
                      <a:pt x="119626" y="-238"/>
                      <a:pt x="120000" y="9269"/>
                    </a:cubicBezTo>
                    <a:lnTo>
                      <a:pt x="114774" y="100617"/>
                    </a:lnTo>
                    <a:cubicBezTo>
                      <a:pt x="113270" y="115293"/>
                      <a:pt x="116464" y="119618"/>
                      <a:pt x="100349" y="119999"/>
                    </a:cubicBezTo>
                    <a:lnTo>
                      <a:pt x="10179" y="119999"/>
                    </a:lnTo>
                    <a:cubicBezTo>
                      <a:pt x="-2841" y="119595"/>
                      <a:pt x="-436" y="112438"/>
                      <a:pt x="1663" y="96210"/>
                    </a:cubicBezTo>
                    <a:lnTo>
                      <a:pt x="13136" y="8717"/>
                    </a:lnTo>
                    <a:cubicBezTo>
                      <a:pt x="13136" y="5858"/>
                      <a:pt x="15245" y="-80"/>
                      <a:pt x="19946" y="0"/>
                    </a:cubicBez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206" name="Shape 1206"/>
              <p:cNvSpPr/>
              <p:nvPr/>
            </p:nvSpPr>
            <p:spPr>
              <a:xfrm rot="10800000">
                <a:off x="4332879" y="1140920"/>
                <a:ext cx="430800" cy="534900"/>
              </a:xfrm>
              <a:custGeom>
                <a:avLst/>
                <a:gdLst/>
                <a:ahLst/>
                <a:cxnLst/>
                <a:rect l="0" t="0" r="0" b="0"/>
                <a:pathLst>
                  <a:path w="120000" h="120000" extrusionOk="0">
                    <a:moveTo>
                      <a:pt x="67833" y="120000"/>
                    </a:moveTo>
                    <a:lnTo>
                      <a:pt x="12923" y="120000"/>
                    </a:lnTo>
                    <a:cubicBezTo>
                      <a:pt x="8360" y="119899"/>
                      <a:pt x="5148" y="119375"/>
                      <a:pt x="2943" y="118394"/>
                    </a:cubicBezTo>
                    <a:lnTo>
                      <a:pt x="0" y="115138"/>
                    </a:lnTo>
                    <a:lnTo>
                      <a:pt x="17068" y="8717"/>
                    </a:lnTo>
                    <a:cubicBezTo>
                      <a:pt x="17068" y="5857"/>
                      <a:pt x="20024" y="-80"/>
                      <a:pt x="26613" y="0"/>
                    </a:cubicBezTo>
                    <a:lnTo>
                      <a:pt x="50820" y="130"/>
                    </a:lnTo>
                    <a:lnTo>
                      <a:pt x="50820" y="0"/>
                    </a:lnTo>
                    <a:lnTo>
                      <a:pt x="105731" y="0"/>
                    </a:lnTo>
                    <a:cubicBezTo>
                      <a:pt x="123983" y="403"/>
                      <a:pt x="120612" y="7560"/>
                      <a:pt x="117668" y="23789"/>
                    </a:cubicBezTo>
                    <a:lnTo>
                      <a:pt x="101585" y="111282"/>
                    </a:lnTo>
                    <a:cubicBezTo>
                      <a:pt x="101585" y="114142"/>
                      <a:pt x="98629" y="120080"/>
                      <a:pt x="92040" y="119999"/>
                    </a:cubicBezTo>
                    <a:lnTo>
                      <a:pt x="67833" y="119869"/>
                    </a:lnTo>
                    <a:lnTo>
                      <a:pt x="67833" y="120000"/>
                    </a:ln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grpSp>
        <p:sp>
          <p:nvSpPr>
            <p:cNvPr id="1207" name="Shape 1207"/>
            <p:cNvSpPr/>
            <p:nvPr/>
          </p:nvSpPr>
          <p:spPr>
            <a:xfrm>
              <a:off x="5349955" y="2058415"/>
              <a:ext cx="547200" cy="135300"/>
            </a:xfrm>
            <a:prstGeom prst="roundRect">
              <a:avLst>
                <a:gd name="adj" fmla="val 10985"/>
              </a:avLst>
            </a:prstGeom>
            <a:solidFill>
              <a:schemeClr val="lt2"/>
            </a:solidFill>
            <a:ln w="38100" cap="flat" cmpd="sng">
              <a:solidFill>
                <a:srgbClr val="D8D8D8"/>
              </a:solidFill>
              <a:prstDash val="solid"/>
              <a:miter lim="8000"/>
              <a:headEnd type="none" w="med" len="med"/>
              <a:tailEnd type="none" w="med" len="med"/>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208" name="Shape 1208"/>
            <p:cNvSpPr/>
            <p:nvPr/>
          </p:nvSpPr>
          <p:spPr>
            <a:xfrm>
              <a:off x="6431643" y="1632857"/>
              <a:ext cx="1968600" cy="4472100"/>
            </a:xfrm>
            <a:custGeom>
              <a:avLst/>
              <a:gdLst/>
              <a:ahLst/>
              <a:cxnLst/>
              <a:rect l="0" t="0" r="0" b="0"/>
              <a:pathLst>
                <a:path w="120000" h="120000" extrusionOk="0">
                  <a:moveTo>
                    <a:pt x="38709" y="0"/>
                  </a:moveTo>
                  <a:lnTo>
                    <a:pt x="114007" y="0"/>
                  </a:lnTo>
                  <a:cubicBezTo>
                    <a:pt x="117317" y="0"/>
                    <a:pt x="120000" y="1180"/>
                    <a:pt x="120000" y="2637"/>
                  </a:cubicBezTo>
                  <a:lnTo>
                    <a:pt x="120000" y="117362"/>
                  </a:lnTo>
                  <a:cubicBezTo>
                    <a:pt x="120000" y="118819"/>
                    <a:pt x="117317" y="120000"/>
                    <a:pt x="114007" y="120000"/>
                  </a:cubicBezTo>
                  <a:lnTo>
                    <a:pt x="7098" y="120000"/>
                  </a:lnTo>
                  <a:cubicBezTo>
                    <a:pt x="3788" y="120000"/>
                    <a:pt x="1105" y="118819"/>
                    <a:pt x="1105" y="117362"/>
                  </a:cubicBezTo>
                  <a:cubicBezTo>
                    <a:pt x="737" y="82366"/>
                    <a:pt x="368" y="47370"/>
                    <a:pt x="0" y="12373"/>
                  </a:cubicBezTo>
                  <a:cubicBezTo>
                    <a:pt x="0" y="10917"/>
                    <a:pt x="2129" y="9492"/>
                    <a:pt x="5439" y="9492"/>
                  </a:cubicBez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grpSp>
      <p:cxnSp>
        <p:nvCxnSpPr>
          <p:cNvPr id="1209" name="Shape 1209"/>
          <p:cNvCxnSpPr>
            <a:stCxn id="1210" idx="3"/>
            <a:endCxn id="1211" idx="3"/>
          </p:cNvCxnSpPr>
          <p:nvPr/>
        </p:nvCxnSpPr>
        <p:spPr>
          <a:xfrm rot="10800000" flipH="1">
            <a:off x="6227660" y="2531936"/>
            <a:ext cx="2269800" cy="1452600"/>
          </a:xfrm>
          <a:prstGeom prst="straightConnector1">
            <a:avLst/>
          </a:prstGeom>
          <a:solidFill>
            <a:schemeClr val="lt2"/>
          </a:solidFill>
          <a:ln w="28575" cap="flat" cmpd="sng">
            <a:solidFill>
              <a:srgbClr val="7F7F7F"/>
            </a:solidFill>
            <a:prstDash val="dash"/>
            <a:round/>
            <a:headEnd type="none" w="med" len="med"/>
            <a:tailEnd type="none" w="med" len="med"/>
          </a:ln>
        </p:spPr>
      </p:cxnSp>
      <p:grpSp>
        <p:nvGrpSpPr>
          <p:cNvPr id="1212" name="Shape 1212"/>
          <p:cNvGrpSpPr/>
          <p:nvPr/>
        </p:nvGrpSpPr>
        <p:grpSpPr>
          <a:xfrm>
            <a:off x="8363553" y="1751487"/>
            <a:ext cx="914494" cy="914494"/>
            <a:chOff x="2848063" y="5536966"/>
            <a:chExt cx="1132500" cy="1132500"/>
          </a:xfrm>
        </p:grpSpPr>
        <p:sp>
          <p:nvSpPr>
            <p:cNvPr id="1211" name="Shape 1211"/>
            <p:cNvSpPr/>
            <p:nvPr/>
          </p:nvSpPr>
          <p:spPr>
            <a:xfrm>
              <a:off x="2848063" y="5536966"/>
              <a:ext cx="1132500" cy="1132500"/>
            </a:xfrm>
            <a:prstGeom prst="ellipse">
              <a:avLst/>
            </a:prstGeom>
            <a:solidFill>
              <a:schemeClr val="lt1"/>
            </a:solidFill>
            <a:ln w="19050" cap="flat" cmpd="sng">
              <a:solidFill>
                <a:srgbClr val="D3D3D3"/>
              </a:solidFill>
              <a:prstDash val="dash"/>
              <a:miter lim="8000"/>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1213" name="Shape 1213"/>
            <p:cNvSpPr/>
            <p:nvPr/>
          </p:nvSpPr>
          <p:spPr>
            <a:xfrm rot="5400000">
              <a:off x="2939030" y="5621187"/>
              <a:ext cx="957900" cy="957900"/>
            </a:xfrm>
            <a:custGeom>
              <a:avLst/>
              <a:gdLst/>
              <a:ahLst/>
              <a:cxnLst/>
              <a:rect l="0" t="0" r="0" b="0"/>
              <a:pathLst>
                <a:path w="120000" h="120000" extrusionOk="0">
                  <a:moveTo>
                    <a:pt x="0" y="60000"/>
                  </a:moveTo>
                  <a:cubicBezTo>
                    <a:pt x="0" y="44087"/>
                    <a:pt x="6321" y="28825"/>
                    <a:pt x="17573" y="17573"/>
                  </a:cubicBezTo>
                  <a:cubicBezTo>
                    <a:pt x="28826" y="6321"/>
                    <a:pt x="44087" y="0"/>
                    <a:pt x="60000" y="0"/>
                  </a:cubicBezTo>
                  <a:cubicBezTo>
                    <a:pt x="75913" y="0"/>
                    <a:pt x="91174" y="6321"/>
                    <a:pt x="102426" y="17573"/>
                  </a:cubicBezTo>
                  <a:cubicBezTo>
                    <a:pt x="113679" y="28826"/>
                    <a:pt x="120000" y="44087"/>
                    <a:pt x="120000" y="60000"/>
                  </a:cubicBezTo>
                  <a:cubicBezTo>
                    <a:pt x="120000" y="75913"/>
                    <a:pt x="113678" y="91174"/>
                    <a:pt x="102426" y="102426"/>
                  </a:cubicBezTo>
                  <a:cubicBezTo>
                    <a:pt x="91174" y="113679"/>
                    <a:pt x="75913" y="120000"/>
                    <a:pt x="60000" y="120000"/>
                  </a:cubicBezTo>
                  <a:cubicBezTo>
                    <a:pt x="44087" y="120000"/>
                    <a:pt x="28826" y="113678"/>
                    <a:pt x="17573" y="102426"/>
                  </a:cubicBezTo>
                  <a:cubicBezTo>
                    <a:pt x="6321" y="91174"/>
                    <a:pt x="0" y="75913"/>
                    <a:pt x="0" y="60000"/>
                  </a:cubicBezTo>
                  <a:lnTo>
                    <a:pt x="0" y="60000"/>
                  </a:lnTo>
                  <a:close/>
                </a:path>
              </a:pathLst>
            </a:custGeom>
            <a:solidFill>
              <a:srgbClr val="00C425"/>
            </a:solidFill>
            <a:ln>
              <a:noFill/>
            </a:ln>
          </p:spPr>
          <p:txBody>
            <a:bodyPr wrap="square" lIns="106375" tIns="106375" rIns="106375" bIns="106375" anchor="ctr" anchorCtr="0">
              <a:noAutofit/>
            </a:bodyPr>
            <a:lstStyle/>
            <a:p>
              <a:pPr marL="0" marR="0" lvl="0" indent="0" algn="ctr" rtl="0">
                <a:lnSpc>
                  <a:spcPct val="90000"/>
                </a:lnSpc>
                <a:spcBef>
                  <a:spcPts val="0"/>
                </a:spcBef>
                <a:spcAft>
                  <a:spcPts val="0"/>
                </a:spcAft>
                <a:buNone/>
              </a:pPr>
              <a:endParaRPr sz="2400">
                <a:solidFill>
                  <a:schemeClr val="lt1"/>
                </a:solidFill>
                <a:latin typeface="Roboto Condensed"/>
                <a:ea typeface="Roboto Condensed"/>
                <a:cs typeface="Roboto Condensed"/>
                <a:sym typeface="Roboto Condensed"/>
              </a:endParaRPr>
            </a:p>
          </p:txBody>
        </p:sp>
        <p:sp>
          <p:nvSpPr>
            <p:cNvPr id="1214" name="Shape 1214"/>
            <p:cNvSpPr/>
            <p:nvPr/>
          </p:nvSpPr>
          <p:spPr>
            <a:xfrm>
              <a:off x="3087438" y="5771355"/>
              <a:ext cx="673500" cy="673500"/>
            </a:xfrm>
            <a:custGeom>
              <a:avLst/>
              <a:gdLst/>
              <a:ahLst/>
              <a:cxnLst/>
              <a:rect l="0" t="0" r="0" b="0"/>
              <a:pathLst>
                <a:path w="120000" h="120000" extrusionOk="0">
                  <a:moveTo>
                    <a:pt x="53893" y="37209"/>
                  </a:moveTo>
                  <a:lnTo>
                    <a:pt x="43316" y="43316"/>
                  </a:lnTo>
                  <a:lnTo>
                    <a:pt x="37209" y="53893"/>
                  </a:lnTo>
                  <a:lnTo>
                    <a:pt x="37209" y="66106"/>
                  </a:lnTo>
                  <a:lnTo>
                    <a:pt x="43316" y="76683"/>
                  </a:lnTo>
                  <a:lnTo>
                    <a:pt x="53893" y="82790"/>
                  </a:lnTo>
                  <a:lnTo>
                    <a:pt x="66106" y="82790"/>
                  </a:lnTo>
                  <a:lnTo>
                    <a:pt x="76683" y="76683"/>
                  </a:lnTo>
                  <a:lnTo>
                    <a:pt x="82790" y="66106"/>
                  </a:lnTo>
                  <a:lnTo>
                    <a:pt x="82790" y="53893"/>
                  </a:lnTo>
                  <a:lnTo>
                    <a:pt x="76683" y="43316"/>
                  </a:lnTo>
                  <a:lnTo>
                    <a:pt x="66106" y="37209"/>
                  </a:lnTo>
                  <a:close/>
                  <a:moveTo>
                    <a:pt x="49892" y="0"/>
                  </a:moveTo>
                  <a:lnTo>
                    <a:pt x="70107" y="0"/>
                  </a:lnTo>
                  <a:lnTo>
                    <a:pt x="70107" y="16966"/>
                  </a:lnTo>
                  <a:lnTo>
                    <a:pt x="71531" y="16966"/>
                  </a:lnTo>
                  <a:lnTo>
                    <a:pt x="82440" y="23265"/>
                  </a:lnTo>
                  <a:lnTo>
                    <a:pt x="95279" y="10426"/>
                  </a:lnTo>
                  <a:lnTo>
                    <a:pt x="109573" y="24720"/>
                  </a:lnTo>
                  <a:lnTo>
                    <a:pt x="96734" y="37559"/>
                  </a:lnTo>
                  <a:lnTo>
                    <a:pt x="103033" y="48468"/>
                  </a:lnTo>
                  <a:lnTo>
                    <a:pt x="103033" y="49892"/>
                  </a:lnTo>
                  <a:lnTo>
                    <a:pt x="120000" y="49892"/>
                  </a:lnTo>
                  <a:lnTo>
                    <a:pt x="120000" y="70107"/>
                  </a:lnTo>
                  <a:lnTo>
                    <a:pt x="103033" y="70107"/>
                  </a:lnTo>
                  <a:lnTo>
                    <a:pt x="103033" y="71531"/>
                  </a:lnTo>
                  <a:lnTo>
                    <a:pt x="96734" y="82440"/>
                  </a:lnTo>
                  <a:lnTo>
                    <a:pt x="109573" y="95279"/>
                  </a:lnTo>
                  <a:lnTo>
                    <a:pt x="95279" y="109573"/>
                  </a:lnTo>
                  <a:lnTo>
                    <a:pt x="82440" y="96734"/>
                  </a:lnTo>
                  <a:lnTo>
                    <a:pt x="71531" y="103033"/>
                  </a:lnTo>
                  <a:lnTo>
                    <a:pt x="70107" y="103033"/>
                  </a:lnTo>
                  <a:lnTo>
                    <a:pt x="70107" y="120000"/>
                  </a:lnTo>
                  <a:lnTo>
                    <a:pt x="49892" y="120000"/>
                  </a:lnTo>
                  <a:lnTo>
                    <a:pt x="49892" y="103033"/>
                  </a:lnTo>
                  <a:lnTo>
                    <a:pt x="48468" y="103033"/>
                  </a:lnTo>
                  <a:lnTo>
                    <a:pt x="37559" y="96734"/>
                  </a:lnTo>
                  <a:lnTo>
                    <a:pt x="24720" y="109573"/>
                  </a:lnTo>
                  <a:lnTo>
                    <a:pt x="10426" y="95279"/>
                  </a:lnTo>
                  <a:lnTo>
                    <a:pt x="23265" y="82440"/>
                  </a:lnTo>
                  <a:lnTo>
                    <a:pt x="16966" y="71531"/>
                  </a:lnTo>
                  <a:lnTo>
                    <a:pt x="16966" y="70107"/>
                  </a:lnTo>
                  <a:lnTo>
                    <a:pt x="0" y="70107"/>
                  </a:lnTo>
                  <a:lnTo>
                    <a:pt x="0" y="49892"/>
                  </a:lnTo>
                  <a:lnTo>
                    <a:pt x="16966" y="49892"/>
                  </a:lnTo>
                  <a:lnTo>
                    <a:pt x="16966" y="48468"/>
                  </a:lnTo>
                  <a:lnTo>
                    <a:pt x="23265" y="37559"/>
                  </a:lnTo>
                  <a:lnTo>
                    <a:pt x="10426" y="24720"/>
                  </a:lnTo>
                  <a:lnTo>
                    <a:pt x="24720" y="10426"/>
                  </a:lnTo>
                  <a:lnTo>
                    <a:pt x="37559" y="23265"/>
                  </a:lnTo>
                  <a:lnTo>
                    <a:pt x="48468" y="16966"/>
                  </a:lnTo>
                  <a:lnTo>
                    <a:pt x="49892" y="16966"/>
                  </a:lnTo>
                  <a:close/>
                </a:path>
              </a:pathLst>
            </a:custGeom>
            <a:solidFill>
              <a:srgbClr val="FFFFFF"/>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grpSp>
      <p:grpSp>
        <p:nvGrpSpPr>
          <p:cNvPr id="1215" name="Shape 1215"/>
          <p:cNvGrpSpPr/>
          <p:nvPr/>
        </p:nvGrpSpPr>
        <p:grpSpPr>
          <a:xfrm>
            <a:off x="5836446" y="3682381"/>
            <a:ext cx="519098" cy="587421"/>
            <a:chOff x="-2125144" y="4981687"/>
            <a:chExt cx="1224000" cy="1385100"/>
          </a:xfrm>
        </p:grpSpPr>
        <p:sp>
          <p:nvSpPr>
            <p:cNvPr id="1216" name="Shape 1216"/>
            <p:cNvSpPr/>
            <p:nvPr/>
          </p:nvSpPr>
          <p:spPr>
            <a:xfrm>
              <a:off x="-2125144" y="4981687"/>
              <a:ext cx="1224000" cy="1385100"/>
            </a:xfrm>
            <a:custGeom>
              <a:avLst/>
              <a:gdLst/>
              <a:ahLst/>
              <a:cxnLst/>
              <a:rect l="0" t="0" r="0" b="0"/>
              <a:pathLst>
                <a:path w="120000" h="120000" extrusionOk="0">
                  <a:moveTo>
                    <a:pt x="59999" y="0"/>
                  </a:moveTo>
                  <a:lnTo>
                    <a:pt x="60257" y="210"/>
                  </a:lnTo>
                  <a:cubicBezTo>
                    <a:pt x="69326" y="6305"/>
                    <a:pt x="81855" y="10075"/>
                    <a:pt x="95694" y="10075"/>
                  </a:cubicBezTo>
                  <a:cubicBezTo>
                    <a:pt x="102613" y="10075"/>
                    <a:pt x="109205" y="9133"/>
                    <a:pt x="115201" y="7428"/>
                  </a:cubicBezTo>
                  <a:lnTo>
                    <a:pt x="120000" y="5677"/>
                  </a:lnTo>
                  <a:lnTo>
                    <a:pt x="120000" y="51912"/>
                  </a:lnTo>
                  <a:lnTo>
                    <a:pt x="119793" y="51912"/>
                  </a:lnTo>
                  <a:lnTo>
                    <a:pt x="119604" y="54241"/>
                  </a:lnTo>
                  <a:cubicBezTo>
                    <a:pt x="118074" y="65233"/>
                    <a:pt x="112079" y="76008"/>
                    <a:pt x="101663" y="84569"/>
                  </a:cubicBezTo>
                  <a:lnTo>
                    <a:pt x="58556" y="120000"/>
                  </a:lnTo>
                  <a:lnTo>
                    <a:pt x="17045" y="85881"/>
                  </a:lnTo>
                  <a:cubicBezTo>
                    <a:pt x="7015" y="77637"/>
                    <a:pt x="1510" y="67040"/>
                    <a:pt x="484" y="56088"/>
                  </a:cubicBezTo>
                  <a:lnTo>
                    <a:pt x="338" y="51912"/>
                  </a:lnTo>
                  <a:lnTo>
                    <a:pt x="0" y="51912"/>
                  </a:lnTo>
                  <a:lnTo>
                    <a:pt x="0" y="5678"/>
                  </a:lnTo>
                  <a:lnTo>
                    <a:pt x="4798" y="7428"/>
                  </a:lnTo>
                  <a:cubicBezTo>
                    <a:pt x="10794" y="9133"/>
                    <a:pt x="17386" y="10075"/>
                    <a:pt x="24305" y="10075"/>
                  </a:cubicBezTo>
                  <a:cubicBezTo>
                    <a:pt x="38144" y="10075"/>
                    <a:pt x="50673" y="6305"/>
                    <a:pt x="59742" y="210"/>
                  </a:cubicBezTo>
                  <a:close/>
                </a:path>
              </a:pathLst>
            </a:custGeom>
            <a:solidFill>
              <a:schemeClr val="accent3"/>
            </a:solidFill>
            <a:ln w="19050" cap="flat" cmpd="sng">
              <a:solidFill>
                <a:schemeClr val="lt1"/>
              </a:solidFill>
              <a:prstDash val="solid"/>
              <a:miter lim="8000"/>
              <a:headEnd type="none" w="med" len="med"/>
              <a:tailEnd type="none" w="med" len="med"/>
            </a:ln>
          </p:spPr>
          <p:txBody>
            <a:bodyPr wrap="square" lIns="365775" tIns="274300" rIns="457200" bIns="365775" anchor="t" anchorCtr="0">
              <a:noAutofit/>
            </a:bodyPr>
            <a:lstStyle/>
            <a:p>
              <a:pPr marL="0" marR="0" lvl="0" indent="0" algn="ctr" rtl="0">
                <a:spcBef>
                  <a:spcPts val="0"/>
                </a:spcBef>
                <a:buNone/>
              </a:pPr>
              <a:endParaRPr sz="2100">
                <a:solidFill>
                  <a:schemeClr val="lt1"/>
                </a:solidFill>
                <a:latin typeface="Arial"/>
                <a:ea typeface="Arial"/>
                <a:cs typeface="Arial"/>
                <a:sym typeface="Arial"/>
              </a:endParaRPr>
            </a:p>
          </p:txBody>
        </p:sp>
        <p:grpSp>
          <p:nvGrpSpPr>
            <p:cNvPr id="1217" name="Shape 1217"/>
            <p:cNvGrpSpPr/>
            <p:nvPr/>
          </p:nvGrpSpPr>
          <p:grpSpPr>
            <a:xfrm>
              <a:off x="-1823466" y="5195400"/>
              <a:ext cx="620779" cy="728233"/>
              <a:chOff x="1887612" y="529081"/>
              <a:chExt cx="1520400" cy="1783574"/>
            </a:xfrm>
          </p:grpSpPr>
          <p:sp>
            <p:nvSpPr>
              <p:cNvPr id="1210" name="Shape 1210"/>
              <p:cNvSpPr/>
              <p:nvPr/>
            </p:nvSpPr>
            <p:spPr>
              <a:xfrm>
                <a:off x="1887612" y="1188555"/>
                <a:ext cx="1520400" cy="1124100"/>
              </a:xfrm>
              <a:prstGeom prst="roundRect">
                <a:avLst>
                  <a:gd name="adj" fmla="val 7693"/>
                </a:avLst>
              </a:pr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1218" name="Shape 1218"/>
              <p:cNvSpPr/>
              <p:nvPr/>
            </p:nvSpPr>
            <p:spPr>
              <a:xfrm>
                <a:off x="2063856" y="529081"/>
                <a:ext cx="1167900" cy="570600"/>
              </a:xfrm>
              <a:custGeom>
                <a:avLst/>
                <a:gdLst/>
                <a:ahLst/>
                <a:cxnLst/>
                <a:rect l="0" t="0" r="0" b="0"/>
                <a:pathLst>
                  <a:path w="120000" h="120000" extrusionOk="0">
                    <a:moveTo>
                      <a:pt x="60174" y="0"/>
                    </a:moveTo>
                    <a:cubicBezTo>
                      <a:pt x="71056" y="68"/>
                      <a:pt x="81929" y="6391"/>
                      <a:pt x="91551" y="18958"/>
                    </a:cubicBezTo>
                    <a:cubicBezTo>
                      <a:pt x="107583" y="39898"/>
                      <a:pt x="117950" y="75334"/>
                      <a:pt x="119898" y="114459"/>
                    </a:cubicBezTo>
                    <a:lnTo>
                      <a:pt x="120000" y="120000"/>
                    </a:lnTo>
                    <a:lnTo>
                      <a:pt x="91571" y="120000"/>
                    </a:lnTo>
                    <a:lnTo>
                      <a:pt x="91177" y="111671"/>
                    </a:lnTo>
                    <a:cubicBezTo>
                      <a:pt x="89269" y="94097"/>
                      <a:pt x="84309" y="78550"/>
                      <a:pt x="77171" y="68619"/>
                    </a:cubicBezTo>
                    <a:cubicBezTo>
                      <a:pt x="66746" y="54118"/>
                      <a:pt x="53448" y="54030"/>
                      <a:pt x="42984" y="68394"/>
                    </a:cubicBezTo>
                    <a:cubicBezTo>
                      <a:pt x="35814" y="78236"/>
                      <a:pt x="30811" y="93730"/>
                      <a:pt x="28857" y="111290"/>
                    </a:cubicBezTo>
                    <a:lnTo>
                      <a:pt x="28423" y="120000"/>
                    </a:lnTo>
                    <a:lnTo>
                      <a:pt x="0" y="120000"/>
                    </a:lnTo>
                    <a:lnTo>
                      <a:pt x="131" y="113741"/>
                    </a:lnTo>
                    <a:cubicBezTo>
                      <a:pt x="2184" y="74628"/>
                      <a:pt x="12650" y="39308"/>
                      <a:pt x="28745" y="18564"/>
                    </a:cubicBezTo>
                    <a:cubicBezTo>
                      <a:pt x="38402" y="6117"/>
                      <a:pt x="49293" y="-67"/>
                      <a:pt x="60174" y="0"/>
                    </a:cubicBezTo>
                    <a:close/>
                  </a:path>
                </a:pathLst>
              </a:cu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grpSp>
      </p:grpSp>
      <p:sp>
        <p:nvSpPr>
          <p:cNvPr id="1219" name="Shape 1219"/>
          <p:cNvSpPr txBox="1"/>
          <p:nvPr/>
        </p:nvSpPr>
        <p:spPr>
          <a:xfrm>
            <a:off x="466950" y="2017113"/>
            <a:ext cx="3464100" cy="587400"/>
          </a:xfrm>
          <a:prstGeom prst="rect">
            <a:avLst/>
          </a:prstGeom>
          <a:noFill/>
          <a:ln>
            <a:noFill/>
          </a:ln>
        </p:spPr>
        <p:txBody>
          <a:bodyPr wrap="square" lIns="121900" tIns="121900" rIns="121900" bIns="121900" anchor="t" anchorCtr="0">
            <a:noAutofit/>
          </a:bodyPr>
          <a:lstStyle/>
          <a:p>
            <a:pPr marL="0" lvl="0" indent="0" rtl="0">
              <a:spcBef>
                <a:spcPts val="0"/>
              </a:spcBef>
              <a:buNone/>
            </a:pPr>
            <a:r>
              <a:rPr lang="en-US" sz="1900">
                <a:solidFill>
                  <a:schemeClr val="accent3"/>
                </a:solidFill>
              </a:rPr>
              <a:t>Device/fleet management</a:t>
            </a:r>
          </a:p>
        </p:txBody>
      </p:sp>
      <p:sp>
        <p:nvSpPr>
          <p:cNvPr id="1220" name="Shape 1220"/>
          <p:cNvSpPr txBox="1"/>
          <p:nvPr/>
        </p:nvSpPr>
        <p:spPr>
          <a:xfrm>
            <a:off x="501450" y="4160754"/>
            <a:ext cx="3464100" cy="587400"/>
          </a:xfrm>
          <a:prstGeom prst="rect">
            <a:avLst/>
          </a:prstGeom>
          <a:noFill/>
          <a:ln>
            <a:noFill/>
          </a:ln>
        </p:spPr>
        <p:txBody>
          <a:bodyPr wrap="square" lIns="121900" tIns="121900" rIns="121900" bIns="121900" anchor="t" anchorCtr="0">
            <a:noAutofit/>
          </a:bodyPr>
          <a:lstStyle/>
          <a:p>
            <a:pPr marL="0" lvl="0" indent="0" rtl="0">
              <a:spcBef>
                <a:spcPts val="0"/>
              </a:spcBef>
              <a:buNone/>
            </a:pPr>
            <a:r>
              <a:rPr lang="en-US" sz="1900">
                <a:solidFill>
                  <a:schemeClr val="accent3"/>
                </a:solidFill>
              </a:rPr>
              <a:t>Genuine supplies</a:t>
            </a:r>
          </a:p>
        </p:txBody>
      </p:sp>
      <p:sp>
        <p:nvSpPr>
          <p:cNvPr id="1221" name="Shape 1221"/>
          <p:cNvSpPr txBox="1"/>
          <p:nvPr/>
        </p:nvSpPr>
        <p:spPr>
          <a:xfrm>
            <a:off x="508650" y="2670496"/>
            <a:ext cx="3533100" cy="587400"/>
          </a:xfrm>
          <a:prstGeom prst="rect">
            <a:avLst/>
          </a:prstGeom>
          <a:noFill/>
          <a:ln>
            <a:noFill/>
          </a:ln>
        </p:spPr>
        <p:txBody>
          <a:bodyPr wrap="square" lIns="121900" tIns="121900" rIns="121900" bIns="121900" anchor="t" anchorCtr="0">
            <a:noAutofit/>
          </a:bodyPr>
          <a:lstStyle/>
          <a:p>
            <a:pPr marL="0" lvl="0" indent="0" rtl="0">
              <a:spcBef>
                <a:spcPts val="0"/>
              </a:spcBef>
              <a:buNone/>
            </a:pPr>
            <a:r>
              <a:rPr lang="en-US" sz="1900">
                <a:solidFill>
                  <a:schemeClr val="accent3"/>
                </a:solidFill>
              </a:rPr>
              <a:t>Asset management</a:t>
            </a:r>
          </a:p>
        </p:txBody>
      </p:sp>
      <p:sp>
        <p:nvSpPr>
          <p:cNvPr id="1222" name="Shape 1222"/>
          <p:cNvSpPr txBox="1"/>
          <p:nvPr/>
        </p:nvSpPr>
        <p:spPr>
          <a:xfrm>
            <a:off x="466950" y="3301988"/>
            <a:ext cx="3533100" cy="587400"/>
          </a:xfrm>
          <a:prstGeom prst="rect">
            <a:avLst/>
          </a:prstGeom>
          <a:noFill/>
          <a:ln>
            <a:noFill/>
          </a:ln>
        </p:spPr>
        <p:txBody>
          <a:bodyPr wrap="square" lIns="121900" tIns="121900" rIns="121900" bIns="121900" anchor="t" anchorCtr="0">
            <a:noAutofit/>
          </a:bodyPr>
          <a:lstStyle/>
          <a:p>
            <a:pPr marL="0" lvl="0" indent="0" rtl="0">
              <a:spcBef>
                <a:spcPts val="0"/>
              </a:spcBef>
              <a:buNone/>
            </a:pPr>
            <a:r>
              <a:rPr lang="en-US" sz="1900">
                <a:solidFill>
                  <a:srgbClr val="008A44"/>
                </a:solidFill>
              </a:rPr>
              <a:t>Device configuration via Embedded Web Server</a:t>
            </a:r>
          </a:p>
        </p:txBody>
      </p:sp>
      <p:sp>
        <p:nvSpPr>
          <p:cNvPr id="50" name="TextBox 49">
            <a:hlinkClick r:id="rId3" action="ppaction://hlinksldjump" highlightClick="1"/>
          </p:cNvPr>
          <p:cNvSpPr txBox="1"/>
          <p:nvPr/>
        </p:nvSpPr>
        <p:spPr>
          <a:xfrm>
            <a:off x="10515600" y="6248400"/>
            <a:ext cx="631904" cy="307777"/>
          </a:xfrm>
          <a:prstGeom prst="rect">
            <a:avLst/>
          </a:prstGeom>
          <a:noFill/>
        </p:spPr>
        <p:txBody>
          <a:bodyPr wrap="none" rtlCol="0">
            <a:spAutoFit/>
          </a:bodyPr>
          <a:lstStyle/>
          <a:p>
            <a:r>
              <a:rPr lang="en-US" dirty="0" smtClean="0"/>
              <a:t>home</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15"/>
                                        </p:tgtEl>
                                        <p:attrNameLst>
                                          <p:attrName>style.visibility</p:attrName>
                                        </p:attrNameLst>
                                      </p:cBhvr>
                                      <p:to>
                                        <p:strVal val="visible"/>
                                      </p:to>
                                    </p:set>
                                    <p:anim calcmode="lin" valueType="num">
                                      <p:cBhvr additive="base">
                                        <p:cTn id="7" dur="500"/>
                                        <p:tgtEl>
                                          <p:spTgt spid="1215"/>
                                        </p:tgtEl>
                                        <p:attrNameLst>
                                          <p:attrName>ppt_w</p:attrName>
                                        </p:attrNameLst>
                                      </p:cBhvr>
                                      <p:tavLst>
                                        <p:tav tm="0">
                                          <p:val>
                                            <p:strVal val="0"/>
                                          </p:val>
                                        </p:tav>
                                        <p:tav tm="100000">
                                          <p:val>
                                            <p:strVal val="#ppt_w"/>
                                          </p:val>
                                        </p:tav>
                                      </p:tavLst>
                                    </p:anim>
                                    <p:anim calcmode="lin" valueType="num">
                                      <p:cBhvr additive="base">
                                        <p:cTn id="8" dur="500"/>
                                        <p:tgtEl>
                                          <p:spTgt spid="121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sp>
        <p:nvSpPr>
          <p:cNvPr id="1228" name="Shape 1228"/>
          <p:cNvSpPr txBox="1">
            <a:spLocks noGrp="1"/>
          </p:cNvSpPr>
          <p:nvPr>
            <p:ph type="title"/>
          </p:nvPr>
        </p:nvSpPr>
        <p:spPr>
          <a:xfrm>
            <a:off x="304799" y="137160"/>
            <a:ext cx="11582400" cy="457200"/>
          </a:xfrm>
          <a:prstGeom prst="rect">
            <a:avLst/>
          </a:prstGeom>
          <a:noFill/>
          <a:ln>
            <a:noFill/>
          </a:ln>
        </p:spPr>
        <p:txBody>
          <a:bodyPr wrap="square" lIns="0" tIns="0" rIns="0" bIns="0" anchor="ctr" anchorCtr="0">
            <a:noAutofit/>
          </a:bodyPr>
          <a:lstStyle/>
          <a:p>
            <a:pPr marL="0" marR="0" lvl="0" indent="0" algn="l" rtl="0">
              <a:spcBef>
                <a:spcPts val="0"/>
              </a:spcBef>
              <a:spcAft>
                <a:spcPts val="0"/>
              </a:spcAft>
              <a:buNone/>
            </a:pPr>
            <a:r>
              <a:rPr lang="en-US" sz="3200" b="0" i="0" u="none" strike="noStrike" cap="none">
                <a:solidFill>
                  <a:schemeClr val="accent2"/>
                </a:solidFill>
                <a:latin typeface="Arial"/>
                <a:ea typeface="Arial"/>
                <a:cs typeface="Arial"/>
                <a:sym typeface="Arial"/>
              </a:rPr>
              <a:t>Lexmark security </a:t>
            </a:r>
            <a:r>
              <a:rPr lang="en-US"/>
              <a:t>- Secure output</a:t>
            </a:r>
          </a:p>
        </p:txBody>
      </p:sp>
      <p:sp>
        <p:nvSpPr>
          <p:cNvPr id="1229" name="Shape 1229"/>
          <p:cNvSpPr txBox="1">
            <a:spLocks noGrp="1"/>
          </p:cNvSpPr>
          <p:nvPr>
            <p:ph type="body" idx="2"/>
          </p:nvPr>
        </p:nvSpPr>
        <p:spPr>
          <a:xfrm>
            <a:off x="304801" y="640080"/>
            <a:ext cx="11582400" cy="273900"/>
          </a:xfrm>
          <a:prstGeom prst="rect">
            <a:avLst/>
          </a:prstGeom>
          <a:noFill/>
          <a:ln>
            <a:noFill/>
          </a:ln>
        </p:spPr>
        <p:txBody>
          <a:bodyPr wrap="square" lIns="0" tIns="0" rIns="0" bIns="0" anchor="t" anchorCtr="0">
            <a:noAutofit/>
          </a:bodyPr>
          <a:lstStyle/>
          <a:p>
            <a:pPr marL="241300" marR="0" lvl="0" indent="-241300" algn="l" rtl="0">
              <a:lnSpc>
                <a:spcPct val="100000"/>
              </a:lnSpc>
              <a:spcBef>
                <a:spcPts val="0"/>
              </a:spcBef>
              <a:spcAft>
                <a:spcPts val="0"/>
              </a:spcAft>
              <a:buClr>
                <a:srgbClr val="A5A5AA"/>
              </a:buClr>
              <a:buFont typeface="Noto Sans Symbols"/>
              <a:buNone/>
            </a:pPr>
            <a:r>
              <a:rPr lang="en-US" sz="1900" b="0" i="0" u="none" strike="noStrike" cap="none">
                <a:solidFill>
                  <a:schemeClr val="accent5"/>
                </a:solidFill>
                <a:latin typeface="Arial"/>
                <a:ea typeface="Arial"/>
                <a:cs typeface="Arial"/>
                <a:sym typeface="Arial"/>
              </a:rPr>
              <a:t>Complete security throughout and around the device and document</a:t>
            </a:r>
          </a:p>
          <a:p>
            <a:pPr marL="241300" marR="0" lvl="0" indent="-241300" algn="l" rtl="0">
              <a:lnSpc>
                <a:spcPct val="100000"/>
              </a:lnSpc>
              <a:spcBef>
                <a:spcPts val="2400"/>
              </a:spcBef>
              <a:spcAft>
                <a:spcPts val="0"/>
              </a:spcAft>
              <a:buClr>
                <a:srgbClr val="A5A5AA"/>
              </a:buClr>
              <a:buFont typeface="Noto Sans Symbols"/>
              <a:buNone/>
            </a:pPr>
            <a:endParaRPr sz="1900" b="0" i="0" u="none" strike="noStrike" cap="none">
              <a:solidFill>
                <a:schemeClr val="dk2"/>
              </a:solidFill>
              <a:latin typeface="Arial"/>
              <a:ea typeface="Arial"/>
              <a:cs typeface="Arial"/>
              <a:sym typeface="Arial"/>
            </a:endParaRPr>
          </a:p>
        </p:txBody>
      </p:sp>
      <p:sp>
        <p:nvSpPr>
          <p:cNvPr id="1230" name="Shape 1230"/>
          <p:cNvSpPr txBox="1">
            <a:spLocks noGrp="1"/>
          </p:cNvSpPr>
          <p:nvPr>
            <p:ph type="ftr" idx="11"/>
          </p:nvPr>
        </p:nvSpPr>
        <p:spPr>
          <a:xfrm>
            <a:off x="3048000" y="6565392"/>
            <a:ext cx="6096000" cy="137100"/>
          </a:xfrm>
          <a:prstGeom prst="rect">
            <a:avLst/>
          </a:prstGeom>
          <a:noFill/>
          <a:ln>
            <a:noFill/>
          </a:ln>
        </p:spPr>
        <p:txBody>
          <a:bodyPr wrap="square" lIns="45700" tIns="45700" rIns="45700" bIns="45700" anchor="ctr" anchorCtr="0">
            <a:noAutofit/>
          </a:bodyPr>
          <a:lstStyle/>
          <a:p>
            <a:pPr marL="0" marR="0" lvl="0" indent="0" algn="ctr" rtl="0">
              <a:spcBef>
                <a:spcPts val="0"/>
              </a:spcBef>
              <a:buNone/>
            </a:pPr>
            <a:r>
              <a:rPr lang="en-US" sz="800" dirty="0">
                <a:solidFill>
                  <a:schemeClr val="dk2"/>
                </a:solidFill>
                <a:latin typeface="Arial"/>
                <a:ea typeface="Arial"/>
                <a:cs typeface="Arial"/>
                <a:sym typeface="Arial"/>
              </a:rPr>
              <a:t>© </a:t>
            </a:r>
            <a:r>
              <a:rPr lang="en-US" sz="800" dirty="0" smtClean="0">
                <a:solidFill>
                  <a:schemeClr val="dk2"/>
                </a:solidFill>
                <a:latin typeface="Arial"/>
                <a:ea typeface="Arial"/>
                <a:cs typeface="Arial"/>
                <a:sym typeface="Arial"/>
              </a:rPr>
              <a:t>2018 </a:t>
            </a:r>
            <a:r>
              <a:rPr lang="en-US" sz="800" dirty="0">
                <a:solidFill>
                  <a:schemeClr val="dk2"/>
                </a:solidFill>
                <a:latin typeface="Arial"/>
                <a:ea typeface="Arial"/>
                <a:cs typeface="Arial"/>
                <a:sym typeface="Arial"/>
              </a:rPr>
              <a:t>Lexmark. All rights reserved.</a:t>
            </a:r>
          </a:p>
        </p:txBody>
      </p:sp>
      <p:sp>
        <p:nvSpPr>
          <p:cNvPr id="1231" name="Shape 1231"/>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13</a:t>
            </a:fld>
            <a:endParaRPr lang="en-US" sz="800">
              <a:solidFill>
                <a:schemeClr val="dk2"/>
              </a:solidFill>
              <a:latin typeface="Arial"/>
              <a:ea typeface="Arial"/>
              <a:cs typeface="Arial"/>
              <a:sym typeface="Arial"/>
            </a:endParaRPr>
          </a:p>
        </p:txBody>
      </p:sp>
      <p:sp>
        <p:nvSpPr>
          <p:cNvPr id="1232" name="Shape 1232"/>
          <p:cNvSpPr/>
          <p:nvPr/>
        </p:nvSpPr>
        <p:spPr>
          <a:xfrm>
            <a:off x="9491390" y="3432726"/>
            <a:ext cx="2517600" cy="3075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1500" b="1">
                <a:solidFill>
                  <a:srgbClr val="1C64B4"/>
                </a:solidFill>
              </a:rPr>
              <a:t>Secure output</a:t>
            </a:r>
          </a:p>
        </p:txBody>
      </p:sp>
      <p:grpSp>
        <p:nvGrpSpPr>
          <p:cNvPr id="1233" name="Shape 1233"/>
          <p:cNvGrpSpPr/>
          <p:nvPr/>
        </p:nvGrpSpPr>
        <p:grpSpPr>
          <a:xfrm>
            <a:off x="4359539" y="2017131"/>
            <a:ext cx="3464222" cy="3917912"/>
            <a:chOff x="2824724" y="418777"/>
            <a:chExt cx="6411664" cy="6310053"/>
          </a:xfrm>
        </p:grpSpPr>
        <p:sp>
          <p:nvSpPr>
            <p:cNvPr id="1234" name="Shape 1234"/>
            <p:cNvSpPr/>
            <p:nvPr/>
          </p:nvSpPr>
          <p:spPr>
            <a:xfrm>
              <a:off x="3037363" y="418777"/>
              <a:ext cx="3038100" cy="877500"/>
            </a:xfrm>
            <a:prstGeom prst="roundRect">
              <a:avLst>
                <a:gd name="adj" fmla="val 16667"/>
              </a:avLst>
            </a:prstGeom>
            <a:solidFill>
              <a:srgbClr val="BFBFBF"/>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1235" name="Shape 1235"/>
            <p:cNvSpPr/>
            <p:nvPr/>
          </p:nvSpPr>
          <p:spPr>
            <a:xfrm>
              <a:off x="3155195" y="1362075"/>
              <a:ext cx="5205300" cy="4823400"/>
            </a:xfrm>
            <a:prstGeom prst="roundRect">
              <a:avLst>
                <a:gd name="adj" fmla="val 2612"/>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236" name="Shape 1236"/>
            <p:cNvSpPr/>
            <p:nvPr/>
          </p:nvSpPr>
          <p:spPr>
            <a:xfrm>
              <a:off x="3099516" y="2218612"/>
              <a:ext cx="3175500" cy="1972500"/>
            </a:xfrm>
            <a:custGeom>
              <a:avLst/>
              <a:gdLst/>
              <a:ahLst/>
              <a:cxnLst/>
              <a:rect l="0" t="0" r="0" b="0"/>
              <a:pathLst>
                <a:path w="120000" h="120000" extrusionOk="0">
                  <a:moveTo>
                    <a:pt x="115610" y="0"/>
                  </a:moveTo>
                  <a:cubicBezTo>
                    <a:pt x="120746" y="0"/>
                    <a:pt x="119956" y="2216"/>
                    <a:pt x="119956" y="4277"/>
                  </a:cubicBezTo>
                  <a:lnTo>
                    <a:pt x="119956" y="116266"/>
                  </a:lnTo>
                  <a:cubicBezTo>
                    <a:pt x="119956" y="118328"/>
                    <a:pt x="117856" y="120000"/>
                    <a:pt x="115267" y="120000"/>
                  </a:cubicBezTo>
                  <a:lnTo>
                    <a:pt x="4661" y="120000"/>
                  </a:lnTo>
                  <a:cubicBezTo>
                    <a:pt x="2719" y="120000"/>
                    <a:pt x="1053" y="119059"/>
                    <a:pt x="341" y="117719"/>
                  </a:cubicBezTo>
                  <a:lnTo>
                    <a:pt x="0" y="116373"/>
                  </a:lnTo>
                  <a:lnTo>
                    <a:pt x="0" y="14233"/>
                  </a:lnTo>
                  <a:lnTo>
                    <a:pt x="585" y="13169"/>
                  </a:lnTo>
                  <a:cubicBezTo>
                    <a:pt x="972" y="12776"/>
                    <a:pt x="1473" y="12535"/>
                    <a:pt x="2120" y="12535"/>
                  </a:cubicBezTo>
                  <a:lnTo>
                    <a:pt x="52517" y="12913"/>
                  </a:lnTo>
                  <a:cubicBezTo>
                    <a:pt x="66173" y="6657"/>
                    <a:pt x="73769" y="1377"/>
                    <a:pt x="76443" y="1032"/>
                  </a:cubicBezTo>
                  <a:cubicBezTo>
                    <a:pt x="79116" y="688"/>
                    <a:pt x="102554" y="344"/>
                    <a:pt x="115610" y="0"/>
                  </a:cubicBez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237" name="Shape 1237"/>
            <p:cNvSpPr/>
            <p:nvPr/>
          </p:nvSpPr>
          <p:spPr>
            <a:xfrm>
              <a:off x="2839357" y="6150427"/>
              <a:ext cx="3701100" cy="308100"/>
            </a:xfrm>
            <a:prstGeom prst="roundRect">
              <a:avLst>
                <a:gd name="adj" fmla="val 16667"/>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238" name="Shape 1238"/>
            <p:cNvSpPr/>
            <p:nvPr/>
          </p:nvSpPr>
          <p:spPr>
            <a:xfrm>
              <a:off x="3089730" y="5527869"/>
              <a:ext cx="3186000" cy="617700"/>
            </a:xfrm>
            <a:custGeom>
              <a:avLst/>
              <a:gdLst/>
              <a:ahLst/>
              <a:cxnLst/>
              <a:rect l="0" t="0" r="0" b="0"/>
              <a:pathLst>
                <a:path w="120000" h="120000" extrusionOk="0">
                  <a:moveTo>
                    <a:pt x="93579" y="0"/>
                  </a:moveTo>
                  <a:lnTo>
                    <a:pt x="117835" y="535"/>
                  </a:lnTo>
                  <a:cubicBezTo>
                    <a:pt x="119318" y="809"/>
                    <a:pt x="120000" y="6849"/>
                    <a:pt x="120000" y="13095"/>
                  </a:cubicBezTo>
                  <a:lnTo>
                    <a:pt x="120000" y="58332"/>
                  </a:lnTo>
                  <a:lnTo>
                    <a:pt x="119901" y="60892"/>
                  </a:lnTo>
                  <a:lnTo>
                    <a:pt x="120000" y="63452"/>
                  </a:lnTo>
                  <a:lnTo>
                    <a:pt x="120000" y="108690"/>
                  </a:lnTo>
                  <a:cubicBezTo>
                    <a:pt x="120000" y="114936"/>
                    <a:pt x="119031" y="120000"/>
                    <a:pt x="117835" y="120000"/>
                  </a:cubicBezTo>
                  <a:lnTo>
                    <a:pt x="2164" y="120000"/>
                  </a:lnTo>
                  <a:cubicBezTo>
                    <a:pt x="968" y="120000"/>
                    <a:pt x="0" y="114936"/>
                    <a:pt x="0" y="108690"/>
                  </a:cubicBezTo>
                  <a:lnTo>
                    <a:pt x="0" y="63452"/>
                  </a:lnTo>
                  <a:cubicBezTo>
                    <a:pt x="0" y="57206"/>
                    <a:pt x="968" y="52143"/>
                    <a:pt x="2164" y="52143"/>
                  </a:cubicBezTo>
                  <a:lnTo>
                    <a:pt x="74171" y="52143"/>
                  </a:lnTo>
                  <a:lnTo>
                    <a:pt x="93579" y="0"/>
                  </a:ln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239" name="Shape 1239"/>
            <p:cNvSpPr/>
            <p:nvPr/>
          </p:nvSpPr>
          <p:spPr>
            <a:xfrm>
              <a:off x="6349875" y="6148613"/>
              <a:ext cx="2260500" cy="308100"/>
            </a:xfrm>
            <a:prstGeom prst="roundRect">
              <a:avLst>
                <a:gd name="adj" fmla="val 16667"/>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240" name="Shape 1240"/>
            <p:cNvSpPr/>
            <p:nvPr/>
          </p:nvSpPr>
          <p:spPr>
            <a:xfrm>
              <a:off x="3115914" y="4223656"/>
              <a:ext cx="1135800" cy="228600"/>
            </a:xfrm>
            <a:prstGeom prst="roundRect">
              <a:avLst>
                <a:gd name="adj" fmla="val 10985"/>
              </a:avLst>
            </a:pr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241" name="Shape 1241"/>
            <p:cNvSpPr/>
            <p:nvPr/>
          </p:nvSpPr>
          <p:spPr>
            <a:xfrm>
              <a:off x="3115914" y="4878612"/>
              <a:ext cx="1135800" cy="228600"/>
            </a:xfrm>
            <a:prstGeom prst="roundRect">
              <a:avLst>
                <a:gd name="adj" fmla="val 10985"/>
              </a:avLst>
            </a:pr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242" name="Shape 1242"/>
            <p:cNvSpPr/>
            <p:nvPr/>
          </p:nvSpPr>
          <p:spPr>
            <a:xfrm>
              <a:off x="3115914" y="5527869"/>
              <a:ext cx="1135800" cy="228600"/>
            </a:xfrm>
            <a:prstGeom prst="roundRect">
              <a:avLst>
                <a:gd name="adj" fmla="val 10985"/>
              </a:avLst>
            </a:pr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243" name="Shape 1243"/>
            <p:cNvSpPr/>
            <p:nvPr/>
          </p:nvSpPr>
          <p:spPr>
            <a:xfrm rot="10800000">
              <a:off x="2915492" y="6447863"/>
              <a:ext cx="3459900" cy="204900"/>
            </a:xfrm>
            <a:custGeom>
              <a:avLst/>
              <a:gdLst/>
              <a:ahLst/>
              <a:cxnLst/>
              <a:rect l="0" t="0" r="0" b="0"/>
              <a:pathLst>
                <a:path w="120000" h="120000" extrusionOk="0">
                  <a:moveTo>
                    <a:pt x="119270" y="120000"/>
                  </a:moveTo>
                  <a:lnTo>
                    <a:pt x="108950" y="120000"/>
                  </a:lnTo>
                  <a:lnTo>
                    <a:pt x="80319" y="120000"/>
                  </a:lnTo>
                  <a:lnTo>
                    <a:pt x="80267" y="120000"/>
                  </a:lnTo>
                  <a:lnTo>
                    <a:pt x="69948" y="120000"/>
                  </a:lnTo>
                  <a:lnTo>
                    <a:pt x="59616" y="120000"/>
                  </a:lnTo>
                  <a:lnTo>
                    <a:pt x="57137" y="120000"/>
                  </a:lnTo>
                  <a:lnTo>
                    <a:pt x="48604" y="120000"/>
                  </a:lnTo>
                  <a:lnTo>
                    <a:pt x="39732" y="120000"/>
                  </a:lnTo>
                  <a:lnTo>
                    <a:pt x="36434" y="120000"/>
                  </a:lnTo>
                  <a:lnTo>
                    <a:pt x="9602" y="120000"/>
                  </a:lnTo>
                  <a:lnTo>
                    <a:pt x="729" y="120000"/>
                  </a:lnTo>
                  <a:cubicBezTo>
                    <a:pt x="326" y="120000"/>
                    <a:pt x="0" y="114936"/>
                    <a:pt x="0" y="108690"/>
                  </a:cubicBezTo>
                  <a:lnTo>
                    <a:pt x="0" y="63452"/>
                  </a:lnTo>
                  <a:lnTo>
                    <a:pt x="33" y="60893"/>
                  </a:lnTo>
                  <a:lnTo>
                    <a:pt x="0" y="58333"/>
                  </a:lnTo>
                  <a:lnTo>
                    <a:pt x="0" y="13095"/>
                  </a:lnTo>
                  <a:cubicBezTo>
                    <a:pt x="0" y="6849"/>
                    <a:pt x="326" y="1785"/>
                    <a:pt x="729" y="1785"/>
                  </a:cubicBezTo>
                  <a:lnTo>
                    <a:pt x="1987" y="1724"/>
                  </a:lnTo>
                  <a:lnTo>
                    <a:pt x="1887" y="10087"/>
                  </a:lnTo>
                  <a:cubicBezTo>
                    <a:pt x="1887" y="61405"/>
                    <a:pt x="4352" y="103005"/>
                    <a:pt x="7393" y="103005"/>
                  </a:cubicBezTo>
                  <a:cubicBezTo>
                    <a:pt x="10434" y="103005"/>
                    <a:pt x="12899" y="61405"/>
                    <a:pt x="12899" y="10087"/>
                  </a:cubicBezTo>
                  <a:lnTo>
                    <a:pt x="12795" y="1364"/>
                  </a:lnTo>
                  <a:lnTo>
                    <a:pt x="13023" y="1298"/>
                  </a:lnTo>
                  <a:cubicBezTo>
                    <a:pt x="14510" y="769"/>
                    <a:pt x="15238" y="0"/>
                    <a:pt x="18396" y="0"/>
                  </a:cubicBezTo>
                  <a:cubicBezTo>
                    <a:pt x="20807" y="7849"/>
                    <a:pt x="23077" y="40193"/>
                    <a:pt x="24065" y="48883"/>
                  </a:cubicBezTo>
                  <a:lnTo>
                    <a:pt x="24325" y="52143"/>
                  </a:lnTo>
                  <a:lnTo>
                    <a:pt x="36434" y="52143"/>
                  </a:lnTo>
                  <a:lnTo>
                    <a:pt x="39732" y="52143"/>
                  </a:lnTo>
                  <a:lnTo>
                    <a:pt x="48604" y="52143"/>
                  </a:lnTo>
                  <a:lnTo>
                    <a:pt x="57137" y="52143"/>
                  </a:lnTo>
                  <a:lnTo>
                    <a:pt x="59616" y="52143"/>
                  </a:lnTo>
                  <a:lnTo>
                    <a:pt x="69948" y="52143"/>
                  </a:lnTo>
                  <a:lnTo>
                    <a:pt x="80267" y="52143"/>
                  </a:lnTo>
                  <a:lnTo>
                    <a:pt x="80319" y="52143"/>
                  </a:lnTo>
                  <a:lnTo>
                    <a:pt x="94227" y="52143"/>
                  </a:lnTo>
                  <a:lnTo>
                    <a:pt x="94486" y="48883"/>
                  </a:lnTo>
                  <a:cubicBezTo>
                    <a:pt x="95474" y="40193"/>
                    <a:pt x="97745" y="7849"/>
                    <a:pt x="100156" y="0"/>
                  </a:cubicBezTo>
                  <a:cubicBezTo>
                    <a:pt x="103164" y="0"/>
                    <a:pt x="103967" y="697"/>
                    <a:pt x="105321" y="1220"/>
                  </a:cubicBezTo>
                  <a:lnTo>
                    <a:pt x="105444" y="1260"/>
                  </a:lnTo>
                  <a:lnTo>
                    <a:pt x="105339" y="10087"/>
                  </a:lnTo>
                  <a:cubicBezTo>
                    <a:pt x="105339" y="61405"/>
                    <a:pt x="107804" y="103005"/>
                    <a:pt x="110845" y="103005"/>
                  </a:cubicBezTo>
                  <a:cubicBezTo>
                    <a:pt x="113886" y="103005"/>
                    <a:pt x="116351" y="61405"/>
                    <a:pt x="116351" y="10087"/>
                  </a:cubicBezTo>
                  <a:lnTo>
                    <a:pt x="116247" y="1412"/>
                  </a:lnTo>
                  <a:lnTo>
                    <a:pt x="116542" y="1507"/>
                  </a:lnTo>
                  <a:cubicBezTo>
                    <a:pt x="117216" y="1674"/>
                    <a:pt x="118067" y="1785"/>
                    <a:pt x="119270" y="1785"/>
                  </a:cubicBezTo>
                  <a:cubicBezTo>
                    <a:pt x="119673" y="1785"/>
                    <a:pt x="120000" y="6849"/>
                    <a:pt x="120000" y="13095"/>
                  </a:cubicBezTo>
                  <a:lnTo>
                    <a:pt x="120000" y="58333"/>
                  </a:lnTo>
                  <a:lnTo>
                    <a:pt x="119966" y="60893"/>
                  </a:lnTo>
                  <a:lnTo>
                    <a:pt x="120000" y="63452"/>
                  </a:lnTo>
                  <a:lnTo>
                    <a:pt x="120000" y="108690"/>
                  </a:lnTo>
                  <a:cubicBezTo>
                    <a:pt x="120000" y="114936"/>
                    <a:pt x="119673" y="120000"/>
                    <a:pt x="119270" y="120000"/>
                  </a:cubicBez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grpSp>
          <p:nvGrpSpPr>
            <p:cNvPr id="1244" name="Shape 1244"/>
            <p:cNvGrpSpPr/>
            <p:nvPr/>
          </p:nvGrpSpPr>
          <p:grpSpPr>
            <a:xfrm>
              <a:off x="3040300" y="6457030"/>
              <a:ext cx="3254491" cy="271800"/>
              <a:chOff x="8991780" y="6094187"/>
              <a:chExt cx="3254491" cy="271800"/>
            </a:xfrm>
          </p:grpSpPr>
          <p:sp>
            <p:nvSpPr>
              <p:cNvPr id="1245" name="Shape 1245"/>
              <p:cNvSpPr/>
              <p:nvPr/>
            </p:nvSpPr>
            <p:spPr>
              <a:xfrm>
                <a:off x="8991780" y="6094187"/>
                <a:ext cx="271800" cy="271800"/>
              </a:xfrm>
              <a:prstGeom prst="ellipse">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246" name="Shape 1246"/>
              <p:cNvSpPr/>
              <p:nvPr/>
            </p:nvSpPr>
            <p:spPr>
              <a:xfrm>
                <a:off x="11974471" y="6094187"/>
                <a:ext cx="271800" cy="271800"/>
              </a:xfrm>
              <a:prstGeom prst="ellipse">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grpSp>
        <p:sp>
          <p:nvSpPr>
            <p:cNvPr id="1247" name="Shape 1247"/>
            <p:cNvSpPr/>
            <p:nvPr/>
          </p:nvSpPr>
          <p:spPr>
            <a:xfrm rot="10800000" flipH="1">
              <a:off x="6714505" y="6438484"/>
              <a:ext cx="1360200" cy="171000"/>
            </a:xfrm>
            <a:custGeom>
              <a:avLst/>
              <a:gdLst/>
              <a:ahLst/>
              <a:cxnLst/>
              <a:rect l="0" t="0" r="0" b="0"/>
              <a:pathLst>
                <a:path w="120000" h="120000" extrusionOk="0">
                  <a:moveTo>
                    <a:pt x="1694" y="120000"/>
                  </a:moveTo>
                  <a:lnTo>
                    <a:pt x="27758" y="120000"/>
                  </a:lnTo>
                  <a:lnTo>
                    <a:pt x="46387" y="120000"/>
                  </a:lnTo>
                  <a:lnTo>
                    <a:pt x="118305" y="120000"/>
                  </a:lnTo>
                  <a:cubicBezTo>
                    <a:pt x="119241" y="120000"/>
                    <a:pt x="120000" y="114936"/>
                    <a:pt x="120000" y="108690"/>
                  </a:cubicBezTo>
                  <a:lnTo>
                    <a:pt x="120000" y="63453"/>
                  </a:lnTo>
                  <a:lnTo>
                    <a:pt x="119922" y="60893"/>
                  </a:lnTo>
                  <a:lnTo>
                    <a:pt x="120000" y="58333"/>
                  </a:lnTo>
                  <a:lnTo>
                    <a:pt x="120000" y="13095"/>
                  </a:lnTo>
                  <a:cubicBezTo>
                    <a:pt x="120000" y="6849"/>
                    <a:pt x="119241" y="1785"/>
                    <a:pt x="118305" y="1785"/>
                  </a:cubicBezTo>
                  <a:cubicBezTo>
                    <a:pt x="107131" y="1785"/>
                    <a:pt x="109063" y="0"/>
                    <a:pt x="97889" y="0"/>
                  </a:cubicBezTo>
                  <a:cubicBezTo>
                    <a:pt x="92292" y="7850"/>
                    <a:pt x="87021" y="40193"/>
                    <a:pt x="84727" y="48883"/>
                  </a:cubicBezTo>
                  <a:lnTo>
                    <a:pt x="84125" y="52143"/>
                  </a:lnTo>
                  <a:lnTo>
                    <a:pt x="46387" y="52143"/>
                  </a:lnTo>
                  <a:lnTo>
                    <a:pt x="27758" y="52143"/>
                  </a:lnTo>
                  <a:lnTo>
                    <a:pt x="1694" y="52143"/>
                  </a:lnTo>
                  <a:cubicBezTo>
                    <a:pt x="758" y="52143"/>
                    <a:pt x="0" y="57207"/>
                    <a:pt x="0" y="63453"/>
                  </a:cubicBezTo>
                  <a:lnTo>
                    <a:pt x="0" y="108690"/>
                  </a:lnTo>
                  <a:cubicBezTo>
                    <a:pt x="0" y="114936"/>
                    <a:pt x="758" y="120000"/>
                    <a:pt x="1694" y="120000"/>
                  </a:cubicBez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248" name="Shape 1248"/>
            <p:cNvSpPr/>
            <p:nvPr/>
          </p:nvSpPr>
          <p:spPr>
            <a:xfrm rot="5400000">
              <a:off x="7330038" y="2250138"/>
              <a:ext cx="2964000" cy="848700"/>
            </a:xfrm>
            <a:custGeom>
              <a:avLst/>
              <a:gdLst/>
              <a:ahLst/>
              <a:cxnLst/>
              <a:rect l="0" t="0" r="0" b="0"/>
              <a:pathLst>
                <a:path w="120000" h="120000" extrusionOk="0">
                  <a:moveTo>
                    <a:pt x="0" y="114611"/>
                  </a:moveTo>
                  <a:lnTo>
                    <a:pt x="0" y="76333"/>
                  </a:lnTo>
                  <a:cubicBezTo>
                    <a:pt x="0" y="73357"/>
                    <a:pt x="690" y="70944"/>
                    <a:pt x="1542" y="70944"/>
                  </a:cubicBezTo>
                  <a:lnTo>
                    <a:pt x="19854" y="70944"/>
                  </a:lnTo>
                  <a:lnTo>
                    <a:pt x="16628" y="5299"/>
                  </a:lnTo>
                  <a:cubicBezTo>
                    <a:pt x="16568" y="4082"/>
                    <a:pt x="16802" y="2927"/>
                    <a:pt x="17151" y="2718"/>
                  </a:cubicBezTo>
                  <a:lnTo>
                    <a:pt x="21631" y="32"/>
                  </a:lnTo>
                  <a:cubicBezTo>
                    <a:pt x="21979" y="-176"/>
                    <a:pt x="22310" y="640"/>
                    <a:pt x="22370" y="1857"/>
                  </a:cubicBezTo>
                  <a:lnTo>
                    <a:pt x="25764" y="70944"/>
                  </a:lnTo>
                  <a:lnTo>
                    <a:pt x="51428" y="70944"/>
                  </a:lnTo>
                  <a:lnTo>
                    <a:pt x="51428" y="68922"/>
                  </a:lnTo>
                  <a:lnTo>
                    <a:pt x="64609" y="68922"/>
                  </a:lnTo>
                  <a:lnTo>
                    <a:pt x="61483" y="5299"/>
                  </a:lnTo>
                  <a:cubicBezTo>
                    <a:pt x="61423" y="4082"/>
                    <a:pt x="61657" y="2927"/>
                    <a:pt x="62005" y="2718"/>
                  </a:cubicBezTo>
                  <a:lnTo>
                    <a:pt x="66486" y="32"/>
                  </a:lnTo>
                  <a:cubicBezTo>
                    <a:pt x="66834" y="-176"/>
                    <a:pt x="67165" y="640"/>
                    <a:pt x="67224" y="1857"/>
                  </a:cubicBezTo>
                  <a:lnTo>
                    <a:pt x="70520" y="68922"/>
                  </a:lnTo>
                  <a:lnTo>
                    <a:pt x="74660" y="68922"/>
                  </a:lnTo>
                  <a:lnTo>
                    <a:pt x="82490" y="102476"/>
                  </a:lnTo>
                  <a:lnTo>
                    <a:pt x="119448" y="102476"/>
                  </a:lnTo>
                  <a:cubicBezTo>
                    <a:pt x="119753" y="102476"/>
                    <a:pt x="120000" y="103337"/>
                    <a:pt x="120000" y="104401"/>
                  </a:cubicBezTo>
                  <a:lnTo>
                    <a:pt x="120000" y="118074"/>
                  </a:lnTo>
                  <a:cubicBezTo>
                    <a:pt x="120000" y="119138"/>
                    <a:pt x="119753" y="119999"/>
                    <a:pt x="119448" y="119999"/>
                  </a:cubicBezTo>
                  <a:lnTo>
                    <a:pt x="111452" y="119999"/>
                  </a:lnTo>
                  <a:lnTo>
                    <a:pt x="108455" y="119999"/>
                  </a:lnTo>
                  <a:lnTo>
                    <a:pt x="80290" y="119999"/>
                  </a:lnTo>
                  <a:lnTo>
                    <a:pt x="74571" y="119999"/>
                  </a:lnTo>
                  <a:lnTo>
                    <a:pt x="60864" y="119999"/>
                  </a:lnTo>
                  <a:lnTo>
                    <a:pt x="60864" y="119999"/>
                  </a:lnTo>
                  <a:lnTo>
                    <a:pt x="1542" y="119999"/>
                  </a:lnTo>
                  <a:cubicBezTo>
                    <a:pt x="690" y="119999"/>
                    <a:pt x="0" y="117587"/>
                    <a:pt x="0" y="114611"/>
                  </a:cubicBez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249" name="Shape 1249"/>
            <p:cNvSpPr/>
            <p:nvPr/>
          </p:nvSpPr>
          <p:spPr>
            <a:xfrm>
              <a:off x="3089730" y="4876994"/>
              <a:ext cx="3186000" cy="617700"/>
            </a:xfrm>
            <a:custGeom>
              <a:avLst/>
              <a:gdLst/>
              <a:ahLst/>
              <a:cxnLst/>
              <a:rect l="0" t="0" r="0" b="0"/>
              <a:pathLst>
                <a:path w="120000" h="120000" extrusionOk="0">
                  <a:moveTo>
                    <a:pt x="93579" y="0"/>
                  </a:moveTo>
                  <a:lnTo>
                    <a:pt x="117835" y="535"/>
                  </a:lnTo>
                  <a:cubicBezTo>
                    <a:pt x="119318" y="809"/>
                    <a:pt x="120000" y="6849"/>
                    <a:pt x="120000" y="13095"/>
                  </a:cubicBezTo>
                  <a:lnTo>
                    <a:pt x="120000" y="58332"/>
                  </a:lnTo>
                  <a:lnTo>
                    <a:pt x="119901" y="60892"/>
                  </a:lnTo>
                  <a:lnTo>
                    <a:pt x="120000" y="63452"/>
                  </a:lnTo>
                  <a:lnTo>
                    <a:pt x="120000" y="108690"/>
                  </a:lnTo>
                  <a:cubicBezTo>
                    <a:pt x="120000" y="114936"/>
                    <a:pt x="119031" y="120000"/>
                    <a:pt x="117835" y="120000"/>
                  </a:cubicBezTo>
                  <a:lnTo>
                    <a:pt x="2164" y="120000"/>
                  </a:lnTo>
                  <a:cubicBezTo>
                    <a:pt x="968" y="120000"/>
                    <a:pt x="0" y="114936"/>
                    <a:pt x="0" y="108690"/>
                  </a:cubicBezTo>
                  <a:lnTo>
                    <a:pt x="0" y="63452"/>
                  </a:lnTo>
                  <a:cubicBezTo>
                    <a:pt x="0" y="57206"/>
                    <a:pt x="968" y="52143"/>
                    <a:pt x="2164" y="52143"/>
                  </a:cubicBezTo>
                  <a:lnTo>
                    <a:pt x="74171" y="52143"/>
                  </a:lnTo>
                  <a:lnTo>
                    <a:pt x="93579" y="0"/>
                  </a:ln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250" name="Shape 1250"/>
            <p:cNvSpPr/>
            <p:nvPr/>
          </p:nvSpPr>
          <p:spPr>
            <a:xfrm>
              <a:off x="3089730" y="4224108"/>
              <a:ext cx="3186000" cy="617700"/>
            </a:xfrm>
            <a:custGeom>
              <a:avLst/>
              <a:gdLst/>
              <a:ahLst/>
              <a:cxnLst/>
              <a:rect l="0" t="0" r="0" b="0"/>
              <a:pathLst>
                <a:path w="120000" h="120000" extrusionOk="0">
                  <a:moveTo>
                    <a:pt x="93579" y="0"/>
                  </a:moveTo>
                  <a:lnTo>
                    <a:pt x="117835" y="535"/>
                  </a:lnTo>
                  <a:cubicBezTo>
                    <a:pt x="119318" y="809"/>
                    <a:pt x="120000" y="6849"/>
                    <a:pt x="120000" y="13095"/>
                  </a:cubicBezTo>
                  <a:lnTo>
                    <a:pt x="120000" y="58332"/>
                  </a:lnTo>
                  <a:lnTo>
                    <a:pt x="119901" y="60892"/>
                  </a:lnTo>
                  <a:lnTo>
                    <a:pt x="120000" y="63452"/>
                  </a:lnTo>
                  <a:lnTo>
                    <a:pt x="120000" y="108690"/>
                  </a:lnTo>
                  <a:cubicBezTo>
                    <a:pt x="120000" y="114936"/>
                    <a:pt x="119031" y="120000"/>
                    <a:pt x="117835" y="120000"/>
                  </a:cubicBezTo>
                  <a:lnTo>
                    <a:pt x="2164" y="120000"/>
                  </a:lnTo>
                  <a:cubicBezTo>
                    <a:pt x="968" y="120000"/>
                    <a:pt x="0" y="114936"/>
                    <a:pt x="0" y="108690"/>
                  </a:cubicBezTo>
                  <a:lnTo>
                    <a:pt x="0" y="63452"/>
                  </a:lnTo>
                  <a:cubicBezTo>
                    <a:pt x="0" y="57206"/>
                    <a:pt x="968" y="52143"/>
                    <a:pt x="2164" y="52143"/>
                  </a:cubicBezTo>
                  <a:lnTo>
                    <a:pt x="74171" y="52143"/>
                  </a:lnTo>
                  <a:lnTo>
                    <a:pt x="93579" y="0"/>
                  </a:ln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251" name="Shape 1251"/>
            <p:cNvSpPr/>
            <p:nvPr/>
          </p:nvSpPr>
          <p:spPr>
            <a:xfrm rot="10800000">
              <a:off x="4133725" y="2000215"/>
              <a:ext cx="2136900" cy="381900"/>
            </a:xfrm>
            <a:custGeom>
              <a:avLst/>
              <a:gdLst/>
              <a:ahLst/>
              <a:cxnLst/>
              <a:rect l="0" t="0" r="0" b="0"/>
              <a:pathLst>
                <a:path w="120000" h="120000" extrusionOk="0">
                  <a:moveTo>
                    <a:pt x="118278" y="119999"/>
                  </a:moveTo>
                  <a:lnTo>
                    <a:pt x="1364" y="119999"/>
                  </a:lnTo>
                  <a:cubicBezTo>
                    <a:pt x="889" y="119999"/>
                    <a:pt x="458" y="118920"/>
                    <a:pt x="147" y="117175"/>
                  </a:cubicBezTo>
                  <a:lnTo>
                    <a:pt x="0" y="115180"/>
                  </a:lnTo>
                  <a:lnTo>
                    <a:pt x="0" y="68288"/>
                  </a:lnTo>
                  <a:lnTo>
                    <a:pt x="159" y="66955"/>
                  </a:lnTo>
                  <a:cubicBezTo>
                    <a:pt x="547" y="66040"/>
                    <a:pt x="100" y="63020"/>
                    <a:pt x="2325" y="62798"/>
                  </a:cubicBezTo>
                  <a:cubicBezTo>
                    <a:pt x="4550" y="62576"/>
                    <a:pt x="38157" y="62354"/>
                    <a:pt x="56073" y="62131"/>
                  </a:cubicBezTo>
                  <a:lnTo>
                    <a:pt x="62891" y="62049"/>
                  </a:lnTo>
                  <a:cubicBezTo>
                    <a:pt x="64723" y="60705"/>
                    <a:pt x="65548" y="62450"/>
                    <a:pt x="68388" y="58016"/>
                  </a:cubicBezTo>
                  <a:lnTo>
                    <a:pt x="98666" y="61"/>
                  </a:lnTo>
                  <a:lnTo>
                    <a:pt x="120000" y="0"/>
                  </a:lnTo>
                  <a:lnTo>
                    <a:pt x="120000" y="110355"/>
                  </a:lnTo>
                  <a:cubicBezTo>
                    <a:pt x="120000" y="115681"/>
                    <a:pt x="119229" y="119999"/>
                    <a:pt x="118278" y="119999"/>
                  </a:cubicBez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252" name="Shape 1252"/>
            <p:cNvSpPr/>
            <p:nvPr/>
          </p:nvSpPr>
          <p:spPr>
            <a:xfrm>
              <a:off x="3103011" y="1835965"/>
              <a:ext cx="975000" cy="539400"/>
            </a:xfrm>
            <a:prstGeom prst="roundRect">
              <a:avLst>
                <a:gd name="adj" fmla="val 10985"/>
              </a:avLst>
            </a:pr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253" name="Shape 1253"/>
            <p:cNvSpPr/>
            <p:nvPr/>
          </p:nvSpPr>
          <p:spPr>
            <a:xfrm>
              <a:off x="4682425" y="470217"/>
              <a:ext cx="4436400" cy="902700"/>
            </a:xfrm>
            <a:custGeom>
              <a:avLst/>
              <a:gdLst/>
              <a:ahLst/>
              <a:cxnLst/>
              <a:rect l="0" t="0" r="0" b="0"/>
              <a:pathLst>
                <a:path w="120000" h="120000" extrusionOk="0">
                  <a:moveTo>
                    <a:pt x="118986" y="30"/>
                  </a:moveTo>
                  <a:cubicBezTo>
                    <a:pt x="119219" y="-165"/>
                    <a:pt x="119440" y="602"/>
                    <a:pt x="119480" y="1745"/>
                  </a:cubicBezTo>
                  <a:lnTo>
                    <a:pt x="119993" y="16454"/>
                  </a:lnTo>
                  <a:cubicBezTo>
                    <a:pt x="120033" y="17598"/>
                    <a:pt x="119877" y="18684"/>
                    <a:pt x="119644" y="18880"/>
                  </a:cubicBezTo>
                  <a:lnTo>
                    <a:pt x="101129" y="34496"/>
                  </a:lnTo>
                  <a:lnTo>
                    <a:pt x="101129" y="34439"/>
                  </a:lnTo>
                  <a:lnTo>
                    <a:pt x="99834" y="35531"/>
                  </a:lnTo>
                  <a:lnTo>
                    <a:pt x="99834" y="50488"/>
                  </a:lnTo>
                  <a:lnTo>
                    <a:pt x="99993" y="51346"/>
                  </a:lnTo>
                  <a:lnTo>
                    <a:pt x="100120" y="53615"/>
                  </a:lnTo>
                  <a:lnTo>
                    <a:pt x="116961" y="39411"/>
                  </a:lnTo>
                  <a:lnTo>
                    <a:pt x="116991" y="39444"/>
                  </a:lnTo>
                  <a:lnTo>
                    <a:pt x="118986" y="37761"/>
                  </a:lnTo>
                  <a:cubicBezTo>
                    <a:pt x="119219" y="37565"/>
                    <a:pt x="119440" y="38333"/>
                    <a:pt x="119480" y="39477"/>
                  </a:cubicBezTo>
                  <a:lnTo>
                    <a:pt x="119993" y="54185"/>
                  </a:lnTo>
                  <a:cubicBezTo>
                    <a:pt x="120033" y="55329"/>
                    <a:pt x="119877" y="56415"/>
                    <a:pt x="119644" y="56612"/>
                  </a:cubicBezTo>
                  <a:lnTo>
                    <a:pt x="101129" y="72227"/>
                  </a:lnTo>
                  <a:lnTo>
                    <a:pt x="101129" y="72170"/>
                  </a:lnTo>
                  <a:lnTo>
                    <a:pt x="100168" y="72980"/>
                  </a:lnTo>
                  <a:lnTo>
                    <a:pt x="100168" y="111657"/>
                  </a:lnTo>
                  <a:cubicBezTo>
                    <a:pt x="100168" y="116102"/>
                    <a:pt x="99174" y="119706"/>
                    <a:pt x="97948" y="119706"/>
                  </a:cubicBezTo>
                  <a:lnTo>
                    <a:pt x="91843" y="119706"/>
                  </a:lnTo>
                  <a:lnTo>
                    <a:pt x="91467" y="119999"/>
                  </a:lnTo>
                  <a:lnTo>
                    <a:pt x="48605" y="119999"/>
                  </a:lnTo>
                  <a:lnTo>
                    <a:pt x="387" y="119999"/>
                  </a:lnTo>
                  <a:cubicBezTo>
                    <a:pt x="173" y="119999"/>
                    <a:pt x="0" y="119330"/>
                    <a:pt x="0" y="118505"/>
                  </a:cubicBezTo>
                  <a:lnTo>
                    <a:pt x="0" y="107889"/>
                  </a:lnTo>
                  <a:cubicBezTo>
                    <a:pt x="0" y="107064"/>
                    <a:pt x="173" y="106395"/>
                    <a:pt x="387" y="106395"/>
                  </a:cubicBezTo>
                  <a:lnTo>
                    <a:pt x="43071" y="105609"/>
                  </a:lnTo>
                  <a:cubicBezTo>
                    <a:pt x="44225" y="104324"/>
                    <a:pt x="44744" y="105992"/>
                    <a:pt x="46532" y="101753"/>
                  </a:cubicBezTo>
                  <a:lnTo>
                    <a:pt x="80213" y="14935"/>
                  </a:lnTo>
                  <a:lnTo>
                    <a:pt x="93755" y="14325"/>
                  </a:lnTo>
                  <a:cubicBezTo>
                    <a:pt x="95643" y="14274"/>
                    <a:pt x="97124" y="14380"/>
                    <a:pt x="98350" y="14852"/>
                  </a:cubicBezTo>
                  <a:cubicBezTo>
                    <a:pt x="99167" y="15167"/>
                    <a:pt x="99669" y="15538"/>
                    <a:pt x="99961" y="15984"/>
                  </a:cubicBezTo>
                  <a:lnTo>
                    <a:pt x="99972" y="16009"/>
                  </a:lnTo>
                  <a:lnTo>
                    <a:pt x="116961" y="1680"/>
                  </a:lnTo>
                  <a:lnTo>
                    <a:pt x="116991" y="1713"/>
                  </a:lnTo>
                  <a:lnTo>
                    <a:pt x="118986" y="30"/>
                  </a:ln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254" name="Shape 1254"/>
            <p:cNvSpPr/>
            <p:nvPr/>
          </p:nvSpPr>
          <p:spPr>
            <a:xfrm>
              <a:off x="7806945" y="1288044"/>
              <a:ext cx="901500" cy="446100"/>
            </a:xfrm>
            <a:prstGeom prst="roundRect">
              <a:avLst>
                <a:gd name="adj" fmla="val 16667"/>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255" name="Shape 1255"/>
            <p:cNvSpPr/>
            <p:nvPr/>
          </p:nvSpPr>
          <p:spPr>
            <a:xfrm flipH="1">
              <a:off x="3075438" y="478484"/>
              <a:ext cx="3009600" cy="570600"/>
            </a:xfrm>
            <a:custGeom>
              <a:avLst/>
              <a:gdLst/>
              <a:ahLst/>
              <a:cxnLst/>
              <a:rect l="0" t="0" r="0" b="0"/>
              <a:pathLst>
                <a:path w="120000" h="120000" extrusionOk="0">
                  <a:moveTo>
                    <a:pt x="37759" y="0"/>
                  </a:moveTo>
                  <a:lnTo>
                    <a:pt x="37759" y="30791"/>
                  </a:lnTo>
                  <a:lnTo>
                    <a:pt x="57047" y="48249"/>
                  </a:lnTo>
                  <a:lnTo>
                    <a:pt x="57047" y="48158"/>
                  </a:lnTo>
                  <a:lnTo>
                    <a:pt x="60031" y="50859"/>
                  </a:lnTo>
                  <a:lnTo>
                    <a:pt x="60031" y="50617"/>
                  </a:lnTo>
                  <a:lnTo>
                    <a:pt x="65102" y="55206"/>
                  </a:lnTo>
                  <a:lnTo>
                    <a:pt x="55744" y="91132"/>
                  </a:lnTo>
                  <a:cubicBezTo>
                    <a:pt x="53603" y="97839"/>
                    <a:pt x="52980" y="95199"/>
                    <a:pt x="51599" y="97233"/>
                  </a:cubicBezTo>
                  <a:lnTo>
                    <a:pt x="464" y="98476"/>
                  </a:lnTo>
                  <a:cubicBezTo>
                    <a:pt x="207" y="98476"/>
                    <a:pt x="0" y="99535"/>
                    <a:pt x="0" y="100840"/>
                  </a:cubicBezTo>
                  <a:lnTo>
                    <a:pt x="0" y="117635"/>
                  </a:lnTo>
                  <a:cubicBezTo>
                    <a:pt x="0" y="118941"/>
                    <a:pt x="207" y="120000"/>
                    <a:pt x="464" y="120000"/>
                  </a:cubicBezTo>
                  <a:lnTo>
                    <a:pt x="58228" y="120000"/>
                  </a:lnTo>
                  <a:lnTo>
                    <a:pt x="109576" y="120000"/>
                  </a:lnTo>
                  <a:lnTo>
                    <a:pt x="110027" y="119536"/>
                  </a:lnTo>
                  <a:lnTo>
                    <a:pt x="117340" y="119536"/>
                  </a:lnTo>
                  <a:cubicBezTo>
                    <a:pt x="118809" y="119536"/>
                    <a:pt x="120000" y="113834"/>
                    <a:pt x="120000" y="106801"/>
                  </a:cubicBezTo>
                  <a:lnTo>
                    <a:pt x="120000" y="16342"/>
                  </a:lnTo>
                  <a:cubicBezTo>
                    <a:pt x="120000" y="9309"/>
                    <a:pt x="118809" y="3607"/>
                    <a:pt x="117340" y="3607"/>
                  </a:cubicBezTo>
                  <a:lnTo>
                    <a:pt x="86355" y="3273"/>
                  </a:lnTo>
                  <a:lnTo>
                    <a:pt x="78581" y="3455"/>
                  </a:lnTo>
                  <a:lnTo>
                    <a:pt x="71592" y="30289"/>
                  </a:lnTo>
                  <a:lnTo>
                    <a:pt x="45968" y="7097"/>
                  </a:lnTo>
                  <a:lnTo>
                    <a:pt x="45925" y="7148"/>
                  </a:lnTo>
                  <a:lnTo>
                    <a:pt x="42984" y="4486"/>
                  </a:lnTo>
                  <a:lnTo>
                    <a:pt x="42869" y="4624"/>
                  </a:ln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grpSp>
          <p:nvGrpSpPr>
            <p:cNvPr id="1256" name="Shape 1256"/>
            <p:cNvGrpSpPr/>
            <p:nvPr/>
          </p:nvGrpSpPr>
          <p:grpSpPr>
            <a:xfrm>
              <a:off x="2824724" y="1048781"/>
              <a:ext cx="2002200" cy="741300"/>
              <a:chOff x="2824724" y="1048781"/>
              <a:chExt cx="2002200" cy="741300"/>
            </a:xfrm>
          </p:grpSpPr>
          <p:sp>
            <p:nvSpPr>
              <p:cNvPr id="1257" name="Shape 1257"/>
              <p:cNvSpPr/>
              <p:nvPr/>
            </p:nvSpPr>
            <p:spPr>
              <a:xfrm>
                <a:off x="2824724" y="1048781"/>
                <a:ext cx="2002200" cy="741300"/>
              </a:xfrm>
              <a:custGeom>
                <a:avLst/>
                <a:gdLst/>
                <a:ahLst/>
                <a:cxnLst/>
                <a:rect l="0" t="0" r="0" b="0"/>
                <a:pathLst>
                  <a:path w="120000" h="120000" extrusionOk="0">
                    <a:moveTo>
                      <a:pt x="19516" y="0"/>
                    </a:moveTo>
                    <a:lnTo>
                      <a:pt x="115557" y="712"/>
                    </a:lnTo>
                    <a:cubicBezTo>
                      <a:pt x="116621" y="712"/>
                      <a:pt x="119619" y="-239"/>
                      <a:pt x="120000" y="9314"/>
                    </a:cubicBezTo>
                    <a:lnTo>
                      <a:pt x="115755" y="108264"/>
                    </a:lnTo>
                    <a:cubicBezTo>
                      <a:pt x="115565" y="113707"/>
                      <a:pt x="115123" y="119476"/>
                      <a:pt x="107245" y="119869"/>
                    </a:cubicBezTo>
                    <a:cubicBezTo>
                      <a:pt x="99366" y="120261"/>
                      <a:pt x="7619" y="119622"/>
                      <a:pt x="3406" y="119869"/>
                    </a:cubicBezTo>
                    <a:cubicBezTo>
                      <a:pt x="-805" y="120115"/>
                      <a:pt x="-422" y="107261"/>
                      <a:pt x="909" y="96679"/>
                    </a:cubicBezTo>
                    <a:lnTo>
                      <a:pt x="12586" y="8759"/>
                    </a:lnTo>
                    <a:cubicBezTo>
                      <a:pt x="12586" y="5886"/>
                      <a:pt x="14732" y="-80"/>
                      <a:pt x="19516" y="0"/>
                    </a:cubicBezTo>
                    <a:close/>
                  </a:path>
                </a:pathLst>
              </a:custGeom>
              <a:solidFill>
                <a:schemeClr val="lt2"/>
              </a:solidFill>
              <a:ln w="28575" cap="flat" cmpd="sng">
                <a:solidFill>
                  <a:srgbClr val="EBEBEB"/>
                </a:solidFill>
                <a:prstDash val="solid"/>
                <a:miter lim="8000"/>
                <a:headEnd type="none" w="med" len="med"/>
                <a:tailEnd type="none" w="med" len="med"/>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258" name="Shape 1258"/>
              <p:cNvSpPr/>
              <p:nvPr/>
            </p:nvSpPr>
            <p:spPr>
              <a:xfrm>
                <a:off x="2916724" y="1144033"/>
                <a:ext cx="1445400" cy="534900"/>
              </a:xfrm>
              <a:custGeom>
                <a:avLst/>
                <a:gdLst/>
                <a:ahLst/>
                <a:cxnLst/>
                <a:rect l="0" t="0" r="0" b="0"/>
                <a:pathLst>
                  <a:path w="120000" h="120000" extrusionOk="0">
                    <a:moveTo>
                      <a:pt x="19946" y="0"/>
                    </a:moveTo>
                    <a:lnTo>
                      <a:pt x="114316" y="708"/>
                    </a:lnTo>
                    <a:cubicBezTo>
                      <a:pt x="115361" y="708"/>
                      <a:pt x="119626" y="-238"/>
                      <a:pt x="120000" y="9269"/>
                    </a:cubicBezTo>
                    <a:lnTo>
                      <a:pt x="114774" y="100617"/>
                    </a:lnTo>
                    <a:cubicBezTo>
                      <a:pt x="113270" y="115293"/>
                      <a:pt x="116464" y="119618"/>
                      <a:pt x="100349" y="119999"/>
                    </a:cubicBezTo>
                    <a:lnTo>
                      <a:pt x="10179" y="119999"/>
                    </a:lnTo>
                    <a:cubicBezTo>
                      <a:pt x="-2841" y="119595"/>
                      <a:pt x="-436" y="112438"/>
                      <a:pt x="1663" y="96210"/>
                    </a:cubicBezTo>
                    <a:lnTo>
                      <a:pt x="13136" y="8717"/>
                    </a:lnTo>
                    <a:cubicBezTo>
                      <a:pt x="13136" y="5858"/>
                      <a:pt x="15245" y="-80"/>
                      <a:pt x="19946" y="0"/>
                    </a:cubicBez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259" name="Shape 1259"/>
              <p:cNvSpPr/>
              <p:nvPr/>
            </p:nvSpPr>
            <p:spPr>
              <a:xfrm rot="10800000">
                <a:off x="4332879" y="1140920"/>
                <a:ext cx="430800" cy="534900"/>
              </a:xfrm>
              <a:custGeom>
                <a:avLst/>
                <a:gdLst/>
                <a:ahLst/>
                <a:cxnLst/>
                <a:rect l="0" t="0" r="0" b="0"/>
                <a:pathLst>
                  <a:path w="120000" h="120000" extrusionOk="0">
                    <a:moveTo>
                      <a:pt x="67833" y="120000"/>
                    </a:moveTo>
                    <a:lnTo>
                      <a:pt x="12923" y="120000"/>
                    </a:lnTo>
                    <a:cubicBezTo>
                      <a:pt x="8360" y="119899"/>
                      <a:pt x="5148" y="119375"/>
                      <a:pt x="2943" y="118394"/>
                    </a:cubicBezTo>
                    <a:lnTo>
                      <a:pt x="0" y="115138"/>
                    </a:lnTo>
                    <a:lnTo>
                      <a:pt x="17068" y="8717"/>
                    </a:lnTo>
                    <a:cubicBezTo>
                      <a:pt x="17068" y="5857"/>
                      <a:pt x="20024" y="-80"/>
                      <a:pt x="26613" y="0"/>
                    </a:cubicBezTo>
                    <a:lnTo>
                      <a:pt x="50820" y="130"/>
                    </a:lnTo>
                    <a:lnTo>
                      <a:pt x="50820" y="0"/>
                    </a:lnTo>
                    <a:lnTo>
                      <a:pt x="105731" y="0"/>
                    </a:lnTo>
                    <a:cubicBezTo>
                      <a:pt x="123983" y="403"/>
                      <a:pt x="120612" y="7560"/>
                      <a:pt x="117668" y="23789"/>
                    </a:cubicBezTo>
                    <a:lnTo>
                      <a:pt x="101585" y="111282"/>
                    </a:lnTo>
                    <a:cubicBezTo>
                      <a:pt x="101585" y="114142"/>
                      <a:pt x="98629" y="120080"/>
                      <a:pt x="92040" y="119999"/>
                    </a:cubicBezTo>
                    <a:lnTo>
                      <a:pt x="67833" y="119869"/>
                    </a:lnTo>
                    <a:lnTo>
                      <a:pt x="67833" y="120000"/>
                    </a:ln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grpSp>
        <p:sp>
          <p:nvSpPr>
            <p:cNvPr id="1260" name="Shape 1260"/>
            <p:cNvSpPr/>
            <p:nvPr/>
          </p:nvSpPr>
          <p:spPr>
            <a:xfrm>
              <a:off x="5349955" y="2058415"/>
              <a:ext cx="547200" cy="135300"/>
            </a:xfrm>
            <a:prstGeom prst="roundRect">
              <a:avLst>
                <a:gd name="adj" fmla="val 10985"/>
              </a:avLst>
            </a:prstGeom>
            <a:solidFill>
              <a:schemeClr val="lt2"/>
            </a:solidFill>
            <a:ln w="38100" cap="flat" cmpd="sng">
              <a:solidFill>
                <a:srgbClr val="D8D8D8"/>
              </a:solidFill>
              <a:prstDash val="solid"/>
              <a:miter lim="8000"/>
              <a:headEnd type="none" w="med" len="med"/>
              <a:tailEnd type="none" w="med" len="med"/>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261" name="Shape 1261"/>
            <p:cNvSpPr/>
            <p:nvPr/>
          </p:nvSpPr>
          <p:spPr>
            <a:xfrm>
              <a:off x="6431643" y="1632857"/>
              <a:ext cx="1968600" cy="4472100"/>
            </a:xfrm>
            <a:custGeom>
              <a:avLst/>
              <a:gdLst/>
              <a:ahLst/>
              <a:cxnLst/>
              <a:rect l="0" t="0" r="0" b="0"/>
              <a:pathLst>
                <a:path w="120000" h="120000" extrusionOk="0">
                  <a:moveTo>
                    <a:pt x="38709" y="0"/>
                  </a:moveTo>
                  <a:lnTo>
                    <a:pt x="114007" y="0"/>
                  </a:lnTo>
                  <a:cubicBezTo>
                    <a:pt x="117317" y="0"/>
                    <a:pt x="120000" y="1180"/>
                    <a:pt x="120000" y="2637"/>
                  </a:cubicBezTo>
                  <a:lnTo>
                    <a:pt x="120000" y="117362"/>
                  </a:lnTo>
                  <a:cubicBezTo>
                    <a:pt x="120000" y="118819"/>
                    <a:pt x="117317" y="120000"/>
                    <a:pt x="114007" y="120000"/>
                  </a:cubicBezTo>
                  <a:lnTo>
                    <a:pt x="7098" y="120000"/>
                  </a:lnTo>
                  <a:cubicBezTo>
                    <a:pt x="3788" y="120000"/>
                    <a:pt x="1105" y="118819"/>
                    <a:pt x="1105" y="117362"/>
                  </a:cubicBezTo>
                  <a:cubicBezTo>
                    <a:pt x="737" y="82366"/>
                    <a:pt x="368" y="47370"/>
                    <a:pt x="0" y="12373"/>
                  </a:cubicBezTo>
                  <a:cubicBezTo>
                    <a:pt x="0" y="10917"/>
                    <a:pt x="2129" y="9492"/>
                    <a:pt x="5439" y="9492"/>
                  </a:cubicBez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grpSp>
      <p:cxnSp>
        <p:nvCxnSpPr>
          <p:cNvPr id="1262" name="Shape 1262"/>
          <p:cNvCxnSpPr>
            <a:stCxn id="1263" idx="2"/>
            <a:endCxn id="1264" idx="3"/>
          </p:cNvCxnSpPr>
          <p:nvPr/>
        </p:nvCxnSpPr>
        <p:spPr>
          <a:xfrm flipH="1">
            <a:off x="6223295" y="3586526"/>
            <a:ext cx="2140200" cy="398100"/>
          </a:xfrm>
          <a:prstGeom prst="straightConnector1">
            <a:avLst/>
          </a:prstGeom>
          <a:solidFill>
            <a:schemeClr val="lt2"/>
          </a:solidFill>
          <a:ln w="28575" cap="flat" cmpd="sng">
            <a:solidFill>
              <a:srgbClr val="7F7F7F"/>
            </a:solidFill>
            <a:prstDash val="dash"/>
            <a:round/>
            <a:headEnd type="none" w="med" len="med"/>
            <a:tailEnd type="none" w="med" len="med"/>
          </a:ln>
        </p:spPr>
      </p:cxnSp>
      <p:grpSp>
        <p:nvGrpSpPr>
          <p:cNvPr id="1265" name="Shape 1265"/>
          <p:cNvGrpSpPr/>
          <p:nvPr/>
        </p:nvGrpSpPr>
        <p:grpSpPr>
          <a:xfrm>
            <a:off x="8363495" y="3129335"/>
            <a:ext cx="914380" cy="914381"/>
            <a:chOff x="10971756" y="3255477"/>
            <a:chExt cx="914381" cy="914381"/>
          </a:xfrm>
        </p:grpSpPr>
        <p:grpSp>
          <p:nvGrpSpPr>
            <p:cNvPr id="1266" name="Shape 1266"/>
            <p:cNvGrpSpPr/>
            <p:nvPr/>
          </p:nvGrpSpPr>
          <p:grpSpPr>
            <a:xfrm>
              <a:off x="10971756" y="3255477"/>
              <a:ext cx="914381" cy="914381"/>
              <a:chOff x="4420045" y="1154018"/>
              <a:chExt cx="1132500" cy="1132500"/>
            </a:xfrm>
          </p:grpSpPr>
          <p:sp>
            <p:nvSpPr>
              <p:cNvPr id="1263" name="Shape 1263"/>
              <p:cNvSpPr/>
              <p:nvPr/>
            </p:nvSpPr>
            <p:spPr>
              <a:xfrm>
                <a:off x="4420045" y="1154018"/>
                <a:ext cx="1132500" cy="1132500"/>
              </a:xfrm>
              <a:prstGeom prst="ellipse">
                <a:avLst/>
              </a:prstGeom>
              <a:solidFill>
                <a:schemeClr val="lt1"/>
              </a:solidFill>
              <a:ln w="19050" cap="flat" cmpd="sng">
                <a:solidFill>
                  <a:srgbClr val="D3D3D3"/>
                </a:solidFill>
                <a:prstDash val="dash"/>
                <a:miter lim="8000"/>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1267" name="Shape 1267"/>
              <p:cNvSpPr/>
              <p:nvPr/>
            </p:nvSpPr>
            <p:spPr>
              <a:xfrm rot="5400000">
                <a:off x="4511012" y="1238239"/>
                <a:ext cx="957900" cy="957900"/>
              </a:xfrm>
              <a:custGeom>
                <a:avLst/>
                <a:gdLst/>
                <a:ahLst/>
                <a:cxnLst/>
                <a:rect l="0" t="0" r="0" b="0"/>
                <a:pathLst>
                  <a:path w="120000" h="120000" extrusionOk="0">
                    <a:moveTo>
                      <a:pt x="0" y="60000"/>
                    </a:moveTo>
                    <a:cubicBezTo>
                      <a:pt x="0" y="44087"/>
                      <a:pt x="6321" y="28825"/>
                      <a:pt x="17573" y="17573"/>
                    </a:cubicBezTo>
                    <a:cubicBezTo>
                      <a:pt x="28826" y="6321"/>
                      <a:pt x="44087" y="0"/>
                      <a:pt x="60000" y="0"/>
                    </a:cubicBezTo>
                    <a:cubicBezTo>
                      <a:pt x="75913" y="0"/>
                      <a:pt x="91174" y="6321"/>
                      <a:pt x="102426" y="17573"/>
                    </a:cubicBezTo>
                    <a:cubicBezTo>
                      <a:pt x="113679" y="28826"/>
                      <a:pt x="120000" y="44087"/>
                      <a:pt x="120000" y="60000"/>
                    </a:cubicBezTo>
                    <a:cubicBezTo>
                      <a:pt x="120000" y="75913"/>
                      <a:pt x="113678" y="91174"/>
                      <a:pt x="102426" y="102426"/>
                    </a:cubicBezTo>
                    <a:cubicBezTo>
                      <a:pt x="91174" y="113679"/>
                      <a:pt x="75913" y="120000"/>
                      <a:pt x="60000" y="120000"/>
                    </a:cubicBezTo>
                    <a:cubicBezTo>
                      <a:pt x="44087" y="120000"/>
                      <a:pt x="28826" y="113678"/>
                      <a:pt x="17573" y="102426"/>
                    </a:cubicBezTo>
                    <a:cubicBezTo>
                      <a:pt x="6321" y="91174"/>
                      <a:pt x="0" y="75913"/>
                      <a:pt x="0" y="60000"/>
                    </a:cubicBezTo>
                    <a:lnTo>
                      <a:pt x="0" y="60000"/>
                    </a:lnTo>
                    <a:close/>
                  </a:path>
                </a:pathLst>
              </a:custGeom>
              <a:solidFill>
                <a:srgbClr val="00C425"/>
              </a:solidFill>
              <a:ln>
                <a:noFill/>
              </a:ln>
            </p:spPr>
            <p:txBody>
              <a:bodyPr wrap="square" lIns="106375" tIns="106375" rIns="106375" bIns="106375" anchor="ctr" anchorCtr="0">
                <a:noAutofit/>
              </a:bodyPr>
              <a:lstStyle/>
              <a:p>
                <a:pPr marL="0" marR="0" lvl="0" indent="0" algn="ctr" rtl="0">
                  <a:lnSpc>
                    <a:spcPct val="90000"/>
                  </a:lnSpc>
                  <a:spcBef>
                    <a:spcPts val="0"/>
                  </a:spcBef>
                  <a:spcAft>
                    <a:spcPts val="0"/>
                  </a:spcAft>
                  <a:buNone/>
                </a:pPr>
                <a:endParaRPr sz="2400">
                  <a:solidFill>
                    <a:schemeClr val="lt1"/>
                  </a:solidFill>
                  <a:latin typeface="Roboto Condensed"/>
                  <a:ea typeface="Roboto Condensed"/>
                  <a:cs typeface="Roboto Condensed"/>
                  <a:sym typeface="Roboto Condensed"/>
                </a:endParaRPr>
              </a:p>
            </p:txBody>
          </p:sp>
        </p:grpSp>
        <p:sp>
          <p:nvSpPr>
            <p:cNvPr id="1268" name="Shape 1268"/>
            <p:cNvSpPr/>
            <p:nvPr/>
          </p:nvSpPr>
          <p:spPr>
            <a:xfrm>
              <a:off x="11230051" y="3453401"/>
              <a:ext cx="418500" cy="513900"/>
            </a:xfrm>
            <a:custGeom>
              <a:avLst/>
              <a:gdLst/>
              <a:ahLst/>
              <a:cxnLst/>
              <a:rect l="0" t="0" r="0" b="0"/>
              <a:pathLst>
                <a:path w="120000" h="120000" extrusionOk="0">
                  <a:moveTo>
                    <a:pt x="15000" y="95566"/>
                  </a:moveTo>
                  <a:lnTo>
                    <a:pt x="15000" y="101674"/>
                  </a:lnTo>
                  <a:lnTo>
                    <a:pt x="105000" y="101674"/>
                  </a:lnTo>
                  <a:lnTo>
                    <a:pt x="105000" y="95566"/>
                  </a:lnTo>
                  <a:close/>
                  <a:moveTo>
                    <a:pt x="15000" y="71132"/>
                  </a:moveTo>
                  <a:lnTo>
                    <a:pt x="15000" y="77241"/>
                  </a:lnTo>
                  <a:lnTo>
                    <a:pt x="105000" y="77241"/>
                  </a:lnTo>
                  <a:lnTo>
                    <a:pt x="105000" y="71132"/>
                  </a:lnTo>
                  <a:close/>
                  <a:moveTo>
                    <a:pt x="15000" y="46699"/>
                  </a:moveTo>
                  <a:lnTo>
                    <a:pt x="15000" y="52807"/>
                  </a:lnTo>
                  <a:lnTo>
                    <a:pt x="105000" y="52807"/>
                  </a:lnTo>
                  <a:lnTo>
                    <a:pt x="105000" y="46699"/>
                  </a:lnTo>
                  <a:close/>
                  <a:moveTo>
                    <a:pt x="15000" y="22265"/>
                  </a:moveTo>
                  <a:lnTo>
                    <a:pt x="15000" y="28374"/>
                  </a:lnTo>
                  <a:lnTo>
                    <a:pt x="60000" y="28374"/>
                  </a:lnTo>
                  <a:lnTo>
                    <a:pt x="60000" y="22265"/>
                  </a:lnTo>
                  <a:close/>
                  <a:moveTo>
                    <a:pt x="80093" y="181"/>
                  </a:moveTo>
                  <a:lnTo>
                    <a:pt x="119680" y="32423"/>
                  </a:lnTo>
                  <a:lnTo>
                    <a:pt x="80093" y="32423"/>
                  </a:lnTo>
                  <a:close/>
                  <a:moveTo>
                    <a:pt x="0" y="0"/>
                  </a:moveTo>
                  <a:lnTo>
                    <a:pt x="73203" y="0"/>
                  </a:lnTo>
                  <a:lnTo>
                    <a:pt x="73203" y="37627"/>
                  </a:lnTo>
                  <a:lnTo>
                    <a:pt x="120000" y="37627"/>
                  </a:lnTo>
                  <a:lnTo>
                    <a:pt x="120000" y="58916"/>
                  </a:lnTo>
                  <a:lnTo>
                    <a:pt x="120000" y="109951"/>
                  </a:lnTo>
                  <a:lnTo>
                    <a:pt x="120000" y="120000"/>
                  </a:lnTo>
                  <a:lnTo>
                    <a:pt x="0" y="120000"/>
                  </a:lnTo>
                  <a:lnTo>
                    <a:pt x="0" y="109951"/>
                  </a:lnTo>
                  <a:lnTo>
                    <a:pt x="0" y="58916"/>
                  </a:lnTo>
                  <a:close/>
                </a:path>
              </a:pathLst>
            </a:cu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grpSp>
      <p:grpSp>
        <p:nvGrpSpPr>
          <p:cNvPr id="1269" name="Shape 1269"/>
          <p:cNvGrpSpPr/>
          <p:nvPr/>
        </p:nvGrpSpPr>
        <p:grpSpPr>
          <a:xfrm>
            <a:off x="5832104" y="3682376"/>
            <a:ext cx="519098" cy="587421"/>
            <a:chOff x="-2125144" y="4981687"/>
            <a:chExt cx="1224000" cy="1385100"/>
          </a:xfrm>
        </p:grpSpPr>
        <p:sp>
          <p:nvSpPr>
            <p:cNvPr id="1270" name="Shape 1270"/>
            <p:cNvSpPr/>
            <p:nvPr/>
          </p:nvSpPr>
          <p:spPr>
            <a:xfrm>
              <a:off x="-2125144" y="4981687"/>
              <a:ext cx="1224000" cy="1385100"/>
            </a:xfrm>
            <a:custGeom>
              <a:avLst/>
              <a:gdLst/>
              <a:ahLst/>
              <a:cxnLst/>
              <a:rect l="0" t="0" r="0" b="0"/>
              <a:pathLst>
                <a:path w="120000" h="120000" extrusionOk="0">
                  <a:moveTo>
                    <a:pt x="59999" y="0"/>
                  </a:moveTo>
                  <a:lnTo>
                    <a:pt x="60257" y="210"/>
                  </a:lnTo>
                  <a:cubicBezTo>
                    <a:pt x="69326" y="6305"/>
                    <a:pt x="81855" y="10075"/>
                    <a:pt x="95694" y="10075"/>
                  </a:cubicBezTo>
                  <a:cubicBezTo>
                    <a:pt x="102613" y="10075"/>
                    <a:pt x="109205" y="9133"/>
                    <a:pt x="115201" y="7428"/>
                  </a:cubicBezTo>
                  <a:lnTo>
                    <a:pt x="120000" y="5677"/>
                  </a:lnTo>
                  <a:lnTo>
                    <a:pt x="120000" y="51912"/>
                  </a:lnTo>
                  <a:lnTo>
                    <a:pt x="119793" y="51912"/>
                  </a:lnTo>
                  <a:lnTo>
                    <a:pt x="119604" y="54241"/>
                  </a:lnTo>
                  <a:cubicBezTo>
                    <a:pt x="118074" y="65233"/>
                    <a:pt x="112079" y="76008"/>
                    <a:pt x="101663" y="84569"/>
                  </a:cubicBezTo>
                  <a:lnTo>
                    <a:pt x="58556" y="120000"/>
                  </a:lnTo>
                  <a:lnTo>
                    <a:pt x="17045" y="85881"/>
                  </a:lnTo>
                  <a:cubicBezTo>
                    <a:pt x="7015" y="77637"/>
                    <a:pt x="1510" y="67040"/>
                    <a:pt x="484" y="56088"/>
                  </a:cubicBezTo>
                  <a:lnTo>
                    <a:pt x="338" y="51912"/>
                  </a:lnTo>
                  <a:lnTo>
                    <a:pt x="0" y="51912"/>
                  </a:lnTo>
                  <a:lnTo>
                    <a:pt x="0" y="5678"/>
                  </a:lnTo>
                  <a:lnTo>
                    <a:pt x="4798" y="7428"/>
                  </a:lnTo>
                  <a:cubicBezTo>
                    <a:pt x="10794" y="9133"/>
                    <a:pt x="17386" y="10075"/>
                    <a:pt x="24305" y="10075"/>
                  </a:cubicBezTo>
                  <a:cubicBezTo>
                    <a:pt x="38144" y="10075"/>
                    <a:pt x="50673" y="6305"/>
                    <a:pt x="59742" y="210"/>
                  </a:cubicBezTo>
                  <a:close/>
                </a:path>
              </a:pathLst>
            </a:custGeom>
            <a:solidFill>
              <a:srgbClr val="008A44"/>
            </a:solidFill>
            <a:ln w="19050" cap="flat" cmpd="sng">
              <a:solidFill>
                <a:schemeClr val="lt1"/>
              </a:solidFill>
              <a:prstDash val="solid"/>
              <a:miter lim="8000"/>
              <a:headEnd type="none" w="med" len="med"/>
              <a:tailEnd type="none" w="med" len="med"/>
            </a:ln>
          </p:spPr>
          <p:txBody>
            <a:bodyPr wrap="square" lIns="365775" tIns="274300" rIns="457200" bIns="365775" anchor="t" anchorCtr="0">
              <a:noAutofit/>
            </a:bodyPr>
            <a:lstStyle/>
            <a:p>
              <a:pPr marL="0" marR="0" lvl="0" indent="0" algn="ctr" rtl="0">
                <a:spcBef>
                  <a:spcPts val="0"/>
                </a:spcBef>
                <a:buNone/>
              </a:pPr>
              <a:endParaRPr sz="2100">
                <a:solidFill>
                  <a:schemeClr val="lt1"/>
                </a:solidFill>
                <a:latin typeface="Arial"/>
                <a:ea typeface="Arial"/>
                <a:cs typeface="Arial"/>
                <a:sym typeface="Arial"/>
              </a:endParaRPr>
            </a:p>
          </p:txBody>
        </p:sp>
        <p:grpSp>
          <p:nvGrpSpPr>
            <p:cNvPr id="1271" name="Shape 1271"/>
            <p:cNvGrpSpPr/>
            <p:nvPr/>
          </p:nvGrpSpPr>
          <p:grpSpPr>
            <a:xfrm>
              <a:off x="-1823466" y="5195400"/>
              <a:ext cx="620779" cy="728233"/>
              <a:chOff x="1887612" y="529081"/>
              <a:chExt cx="1520400" cy="1783574"/>
            </a:xfrm>
          </p:grpSpPr>
          <p:sp>
            <p:nvSpPr>
              <p:cNvPr id="1264" name="Shape 1264"/>
              <p:cNvSpPr/>
              <p:nvPr/>
            </p:nvSpPr>
            <p:spPr>
              <a:xfrm>
                <a:off x="1887612" y="1188555"/>
                <a:ext cx="1520400" cy="1124100"/>
              </a:xfrm>
              <a:prstGeom prst="roundRect">
                <a:avLst>
                  <a:gd name="adj" fmla="val 7693"/>
                </a:avLst>
              </a:pr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1272" name="Shape 1272"/>
              <p:cNvSpPr/>
              <p:nvPr/>
            </p:nvSpPr>
            <p:spPr>
              <a:xfrm>
                <a:off x="2063856" y="529081"/>
                <a:ext cx="1167900" cy="570600"/>
              </a:xfrm>
              <a:custGeom>
                <a:avLst/>
                <a:gdLst/>
                <a:ahLst/>
                <a:cxnLst/>
                <a:rect l="0" t="0" r="0" b="0"/>
                <a:pathLst>
                  <a:path w="120000" h="120000" extrusionOk="0">
                    <a:moveTo>
                      <a:pt x="60174" y="0"/>
                    </a:moveTo>
                    <a:cubicBezTo>
                      <a:pt x="71056" y="68"/>
                      <a:pt x="81929" y="6391"/>
                      <a:pt x="91551" y="18958"/>
                    </a:cubicBezTo>
                    <a:cubicBezTo>
                      <a:pt x="107583" y="39898"/>
                      <a:pt x="117950" y="75334"/>
                      <a:pt x="119898" y="114459"/>
                    </a:cubicBezTo>
                    <a:lnTo>
                      <a:pt x="120000" y="120000"/>
                    </a:lnTo>
                    <a:lnTo>
                      <a:pt x="91571" y="120000"/>
                    </a:lnTo>
                    <a:lnTo>
                      <a:pt x="91177" y="111671"/>
                    </a:lnTo>
                    <a:cubicBezTo>
                      <a:pt x="89269" y="94097"/>
                      <a:pt x="84309" y="78550"/>
                      <a:pt x="77171" y="68619"/>
                    </a:cubicBezTo>
                    <a:cubicBezTo>
                      <a:pt x="66746" y="54118"/>
                      <a:pt x="53448" y="54030"/>
                      <a:pt x="42984" y="68394"/>
                    </a:cubicBezTo>
                    <a:cubicBezTo>
                      <a:pt x="35814" y="78236"/>
                      <a:pt x="30811" y="93730"/>
                      <a:pt x="28857" y="111290"/>
                    </a:cubicBezTo>
                    <a:lnTo>
                      <a:pt x="28423" y="120000"/>
                    </a:lnTo>
                    <a:lnTo>
                      <a:pt x="0" y="120000"/>
                    </a:lnTo>
                    <a:lnTo>
                      <a:pt x="131" y="113741"/>
                    </a:lnTo>
                    <a:cubicBezTo>
                      <a:pt x="2184" y="74628"/>
                      <a:pt x="12650" y="39308"/>
                      <a:pt x="28745" y="18564"/>
                    </a:cubicBezTo>
                    <a:cubicBezTo>
                      <a:pt x="38402" y="6117"/>
                      <a:pt x="49293" y="-67"/>
                      <a:pt x="60174" y="0"/>
                    </a:cubicBezTo>
                    <a:close/>
                  </a:path>
                </a:pathLst>
              </a:cu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grpSp>
      </p:grpSp>
      <p:sp>
        <p:nvSpPr>
          <p:cNvPr id="1273" name="Shape 1273"/>
          <p:cNvSpPr txBox="1"/>
          <p:nvPr/>
        </p:nvSpPr>
        <p:spPr>
          <a:xfrm>
            <a:off x="466950" y="2017113"/>
            <a:ext cx="3464100" cy="587400"/>
          </a:xfrm>
          <a:prstGeom prst="rect">
            <a:avLst/>
          </a:prstGeom>
          <a:noFill/>
          <a:ln>
            <a:noFill/>
          </a:ln>
        </p:spPr>
        <p:txBody>
          <a:bodyPr wrap="square" lIns="121900" tIns="121900" rIns="121900" bIns="121900" anchor="t" anchorCtr="0">
            <a:noAutofit/>
          </a:bodyPr>
          <a:lstStyle/>
          <a:p>
            <a:pPr marL="0" lvl="0" indent="0" rtl="0">
              <a:spcBef>
                <a:spcPts val="0"/>
              </a:spcBef>
              <a:buNone/>
            </a:pPr>
            <a:r>
              <a:rPr lang="en-US" sz="1900">
                <a:solidFill>
                  <a:schemeClr val="accent3"/>
                </a:solidFill>
              </a:rPr>
              <a:t>Print release</a:t>
            </a:r>
          </a:p>
        </p:txBody>
      </p:sp>
      <p:sp>
        <p:nvSpPr>
          <p:cNvPr id="1274" name="Shape 1274"/>
          <p:cNvSpPr txBox="1"/>
          <p:nvPr/>
        </p:nvSpPr>
        <p:spPr>
          <a:xfrm>
            <a:off x="466950" y="2724804"/>
            <a:ext cx="3464100" cy="587400"/>
          </a:xfrm>
          <a:prstGeom prst="rect">
            <a:avLst/>
          </a:prstGeom>
          <a:noFill/>
          <a:ln>
            <a:noFill/>
          </a:ln>
        </p:spPr>
        <p:txBody>
          <a:bodyPr wrap="square" lIns="121900" tIns="121900" rIns="121900" bIns="121900" anchor="t" anchorCtr="0">
            <a:noAutofit/>
          </a:bodyPr>
          <a:lstStyle/>
          <a:p>
            <a:pPr marL="0" lvl="0" indent="0" rtl="0">
              <a:spcBef>
                <a:spcPts val="0"/>
              </a:spcBef>
              <a:buNone/>
            </a:pPr>
            <a:r>
              <a:rPr lang="en-US" sz="1900">
                <a:solidFill>
                  <a:schemeClr val="accent3"/>
                </a:solidFill>
              </a:rPr>
              <a:t>Secure scanning</a:t>
            </a:r>
          </a:p>
        </p:txBody>
      </p:sp>
      <p:sp>
        <p:nvSpPr>
          <p:cNvPr id="1275" name="Shape 1275"/>
          <p:cNvSpPr txBox="1"/>
          <p:nvPr/>
        </p:nvSpPr>
        <p:spPr>
          <a:xfrm>
            <a:off x="466950" y="3432500"/>
            <a:ext cx="1865400" cy="587400"/>
          </a:xfrm>
          <a:prstGeom prst="rect">
            <a:avLst/>
          </a:prstGeom>
          <a:noFill/>
          <a:ln>
            <a:noFill/>
          </a:ln>
        </p:spPr>
        <p:txBody>
          <a:bodyPr wrap="square" lIns="121900" tIns="121900" rIns="121900" bIns="121900" anchor="t" anchorCtr="0">
            <a:noAutofit/>
          </a:bodyPr>
          <a:lstStyle/>
          <a:p>
            <a:pPr marL="0" lvl="0" indent="0" rtl="0">
              <a:spcBef>
                <a:spcPts val="0"/>
              </a:spcBef>
              <a:buNone/>
            </a:pPr>
            <a:r>
              <a:rPr lang="en-US" sz="1900">
                <a:solidFill>
                  <a:schemeClr val="accent3"/>
                </a:solidFill>
              </a:rPr>
              <a:t>Secure printing</a:t>
            </a:r>
          </a:p>
        </p:txBody>
      </p:sp>
      <p:sp>
        <p:nvSpPr>
          <p:cNvPr id="1276" name="Shape 1276"/>
          <p:cNvSpPr txBox="1"/>
          <p:nvPr/>
        </p:nvSpPr>
        <p:spPr>
          <a:xfrm>
            <a:off x="466950" y="4140200"/>
            <a:ext cx="2517600" cy="587400"/>
          </a:xfrm>
          <a:prstGeom prst="rect">
            <a:avLst/>
          </a:prstGeom>
          <a:noFill/>
          <a:ln>
            <a:noFill/>
          </a:ln>
        </p:spPr>
        <p:txBody>
          <a:bodyPr wrap="square" lIns="121900" tIns="121900" rIns="121900" bIns="121900" anchor="t" anchorCtr="0">
            <a:noAutofit/>
          </a:bodyPr>
          <a:lstStyle/>
          <a:p>
            <a:pPr marL="0" lvl="0" indent="0" rtl="0">
              <a:spcBef>
                <a:spcPts val="0"/>
              </a:spcBef>
              <a:buNone/>
            </a:pPr>
            <a:r>
              <a:rPr lang="en-US" sz="1900">
                <a:solidFill>
                  <a:schemeClr val="accent3"/>
                </a:solidFill>
              </a:rPr>
              <a:t>Document auditing</a:t>
            </a:r>
          </a:p>
        </p:txBody>
      </p:sp>
      <p:sp>
        <p:nvSpPr>
          <p:cNvPr id="51" name="TextBox 50">
            <a:hlinkClick r:id="rId3" action="ppaction://hlinksldjump" highlightClick="1"/>
          </p:cNvPr>
          <p:cNvSpPr txBox="1"/>
          <p:nvPr/>
        </p:nvSpPr>
        <p:spPr>
          <a:xfrm>
            <a:off x="10515600" y="6248400"/>
            <a:ext cx="631904" cy="307777"/>
          </a:xfrm>
          <a:prstGeom prst="rect">
            <a:avLst/>
          </a:prstGeom>
          <a:noFill/>
        </p:spPr>
        <p:txBody>
          <a:bodyPr wrap="none" rtlCol="0">
            <a:spAutoFit/>
          </a:bodyPr>
          <a:lstStyle/>
          <a:p>
            <a:r>
              <a:rPr lang="en-US" dirty="0" smtClean="0"/>
              <a:t>home</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69"/>
                                        </p:tgtEl>
                                        <p:attrNameLst>
                                          <p:attrName>style.visibility</p:attrName>
                                        </p:attrNameLst>
                                      </p:cBhvr>
                                      <p:to>
                                        <p:strVal val="visible"/>
                                      </p:to>
                                    </p:set>
                                    <p:anim calcmode="lin" valueType="num">
                                      <p:cBhvr additive="base">
                                        <p:cTn id="7" dur="500"/>
                                        <p:tgtEl>
                                          <p:spTgt spid="1269"/>
                                        </p:tgtEl>
                                        <p:attrNameLst>
                                          <p:attrName>ppt_w</p:attrName>
                                        </p:attrNameLst>
                                      </p:cBhvr>
                                      <p:tavLst>
                                        <p:tav tm="0">
                                          <p:val>
                                            <p:strVal val="0"/>
                                          </p:val>
                                        </p:tav>
                                        <p:tav tm="100000">
                                          <p:val>
                                            <p:strVal val="#ppt_w"/>
                                          </p:val>
                                        </p:tav>
                                      </p:tavLst>
                                    </p:anim>
                                    <p:anim calcmode="lin" valueType="num">
                                      <p:cBhvr additive="base">
                                        <p:cTn id="8" dur="500"/>
                                        <p:tgtEl>
                                          <p:spTgt spid="126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1"/>
        <p:cNvGrpSpPr/>
        <p:nvPr/>
      </p:nvGrpSpPr>
      <p:grpSpPr>
        <a:xfrm>
          <a:off x="0" y="0"/>
          <a:ext cx="0" cy="0"/>
          <a:chOff x="0" y="0"/>
          <a:chExt cx="0" cy="0"/>
        </a:xfrm>
      </p:grpSpPr>
      <p:sp>
        <p:nvSpPr>
          <p:cNvPr id="1282" name="Shape 1282"/>
          <p:cNvSpPr txBox="1">
            <a:spLocks noGrp="1"/>
          </p:cNvSpPr>
          <p:nvPr>
            <p:ph type="title"/>
          </p:nvPr>
        </p:nvSpPr>
        <p:spPr>
          <a:xfrm>
            <a:off x="304799" y="137160"/>
            <a:ext cx="11582400" cy="457200"/>
          </a:xfrm>
          <a:prstGeom prst="rect">
            <a:avLst/>
          </a:prstGeom>
          <a:noFill/>
          <a:ln>
            <a:noFill/>
          </a:ln>
        </p:spPr>
        <p:txBody>
          <a:bodyPr wrap="square" lIns="0" tIns="0" rIns="0" bIns="0" anchor="ctr" anchorCtr="0">
            <a:noAutofit/>
          </a:bodyPr>
          <a:lstStyle/>
          <a:p>
            <a:pPr marL="0" marR="0" lvl="0" indent="0" algn="l" rtl="0">
              <a:spcBef>
                <a:spcPts val="0"/>
              </a:spcBef>
              <a:spcAft>
                <a:spcPts val="0"/>
              </a:spcAft>
              <a:buNone/>
            </a:pPr>
            <a:r>
              <a:rPr lang="en-US" dirty="0" smtClean="0"/>
              <a:t>Lexmark security - Network </a:t>
            </a:r>
            <a:r>
              <a:rPr lang="en-US" dirty="0"/>
              <a:t>protection</a:t>
            </a:r>
          </a:p>
        </p:txBody>
      </p:sp>
      <p:sp>
        <p:nvSpPr>
          <p:cNvPr id="1283" name="Shape 1283"/>
          <p:cNvSpPr txBox="1">
            <a:spLocks noGrp="1"/>
          </p:cNvSpPr>
          <p:nvPr>
            <p:ph type="body" idx="2"/>
          </p:nvPr>
        </p:nvSpPr>
        <p:spPr>
          <a:xfrm>
            <a:off x="304801" y="640080"/>
            <a:ext cx="11582400" cy="273900"/>
          </a:xfrm>
          <a:prstGeom prst="rect">
            <a:avLst/>
          </a:prstGeom>
          <a:noFill/>
          <a:ln>
            <a:noFill/>
          </a:ln>
        </p:spPr>
        <p:txBody>
          <a:bodyPr wrap="square" lIns="0" tIns="0" rIns="0" bIns="0" anchor="t" anchorCtr="0">
            <a:noAutofit/>
          </a:bodyPr>
          <a:lstStyle/>
          <a:p>
            <a:pPr marL="241300" marR="0" lvl="0" indent="-241300" algn="l" rtl="0">
              <a:lnSpc>
                <a:spcPct val="100000"/>
              </a:lnSpc>
              <a:spcBef>
                <a:spcPts val="0"/>
              </a:spcBef>
              <a:spcAft>
                <a:spcPts val="0"/>
              </a:spcAft>
              <a:buClr>
                <a:srgbClr val="A5A5AA"/>
              </a:buClr>
              <a:buFont typeface="Noto Sans Symbols"/>
              <a:buNone/>
            </a:pPr>
            <a:r>
              <a:rPr lang="en-US">
                <a:solidFill>
                  <a:schemeClr val="accent5"/>
                </a:solidFill>
              </a:rPr>
              <a:t>Block, lock, and secure</a:t>
            </a:r>
          </a:p>
          <a:p>
            <a:pPr marL="241300" marR="0" lvl="0" indent="-241300" algn="l" rtl="0">
              <a:lnSpc>
                <a:spcPct val="100000"/>
              </a:lnSpc>
              <a:spcBef>
                <a:spcPts val="2400"/>
              </a:spcBef>
              <a:spcAft>
                <a:spcPts val="0"/>
              </a:spcAft>
              <a:buClr>
                <a:srgbClr val="A5A5AA"/>
              </a:buClr>
              <a:buFont typeface="Noto Sans Symbols"/>
              <a:buNone/>
            </a:pPr>
            <a:endParaRPr sz="1900" b="0" i="0" u="none" strike="noStrike" cap="none">
              <a:solidFill>
                <a:schemeClr val="dk2"/>
              </a:solidFill>
              <a:latin typeface="Arial"/>
              <a:ea typeface="Arial"/>
              <a:cs typeface="Arial"/>
              <a:sym typeface="Arial"/>
            </a:endParaRPr>
          </a:p>
        </p:txBody>
      </p:sp>
      <p:sp>
        <p:nvSpPr>
          <p:cNvPr id="1284" name="Shape 1284"/>
          <p:cNvSpPr txBox="1">
            <a:spLocks noGrp="1"/>
          </p:cNvSpPr>
          <p:nvPr>
            <p:ph type="ftr" idx="11"/>
          </p:nvPr>
        </p:nvSpPr>
        <p:spPr>
          <a:xfrm>
            <a:off x="3048000" y="6565392"/>
            <a:ext cx="6096000" cy="137100"/>
          </a:xfrm>
          <a:prstGeom prst="rect">
            <a:avLst/>
          </a:prstGeom>
          <a:noFill/>
          <a:ln>
            <a:noFill/>
          </a:ln>
        </p:spPr>
        <p:txBody>
          <a:bodyPr wrap="square" lIns="45700" tIns="45700" rIns="45700" bIns="45700" anchor="ctr" anchorCtr="0">
            <a:noAutofit/>
          </a:bodyPr>
          <a:lstStyle/>
          <a:p>
            <a:pPr marL="0" marR="0" lvl="0" indent="0" algn="ctr" rtl="0">
              <a:spcBef>
                <a:spcPts val="0"/>
              </a:spcBef>
              <a:buNone/>
            </a:pPr>
            <a:r>
              <a:rPr lang="en-US" sz="800" dirty="0">
                <a:solidFill>
                  <a:schemeClr val="dk2"/>
                </a:solidFill>
                <a:latin typeface="Arial"/>
                <a:ea typeface="Arial"/>
                <a:cs typeface="Arial"/>
                <a:sym typeface="Arial"/>
              </a:rPr>
              <a:t>© </a:t>
            </a:r>
            <a:r>
              <a:rPr lang="en-US" sz="800" dirty="0" smtClean="0">
                <a:solidFill>
                  <a:schemeClr val="dk2"/>
                </a:solidFill>
                <a:latin typeface="Arial"/>
                <a:ea typeface="Arial"/>
                <a:cs typeface="Arial"/>
                <a:sym typeface="Arial"/>
              </a:rPr>
              <a:t>2018 </a:t>
            </a:r>
            <a:r>
              <a:rPr lang="en-US" sz="800" dirty="0">
                <a:solidFill>
                  <a:schemeClr val="dk2"/>
                </a:solidFill>
                <a:latin typeface="Arial"/>
                <a:ea typeface="Arial"/>
                <a:cs typeface="Arial"/>
                <a:sym typeface="Arial"/>
              </a:rPr>
              <a:t>Lexmark. All rights reserved.</a:t>
            </a:r>
          </a:p>
        </p:txBody>
      </p:sp>
      <p:sp>
        <p:nvSpPr>
          <p:cNvPr id="1285" name="Shape 1285"/>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14</a:t>
            </a:fld>
            <a:endParaRPr lang="en-US" sz="800">
              <a:solidFill>
                <a:schemeClr val="dk2"/>
              </a:solidFill>
              <a:latin typeface="Arial"/>
              <a:ea typeface="Arial"/>
              <a:cs typeface="Arial"/>
              <a:sym typeface="Arial"/>
            </a:endParaRPr>
          </a:p>
        </p:txBody>
      </p:sp>
      <p:sp>
        <p:nvSpPr>
          <p:cNvPr id="1286" name="Shape 1286"/>
          <p:cNvSpPr/>
          <p:nvPr/>
        </p:nvSpPr>
        <p:spPr>
          <a:xfrm>
            <a:off x="9491390" y="4694932"/>
            <a:ext cx="2052300" cy="3075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1500" b="1">
                <a:solidFill>
                  <a:srgbClr val="1C64B4"/>
                </a:solidFill>
                <a:latin typeface="Arial"/>
                <a:ea typeface="Arial"/>
                <a:cs typeface="Arial"/>
                <a:sym typeface="Arial"/>
              </a:rPr>
              <a:t>Network protection</a:t>
            </a:r>
          </a:p>
        </p:txBody>
      </p:sp>
      <p:grpSp>
        <p:nvGrpSpPr>
          <p:cNvPr id="1287" name="Shape 1287"/>
          <p:cNvGrpSpPr/>
          <p:nvPr/>
        </p:nvGrpSpPr>
        <p:grpSpPr>
          <a:xfrm>
            <a:off x="4359539" y="2017131"/>
            <a:ext cx="3464222" cy="3917912"/>
            <a:chOff x="2824724" y="418777"/>
            <a:chExt cx="6411664" cy="6310053"/>
          </a:xfrm>
        </p:grpSpPr>
        <p:sp>
          <p:nvSpPr>
            <p:cNvPr id="1288" name="Shape 1288"/>
            <p:cNvSpPr/>
            <p:nvPr/>
          </p:nvSpPr>
          <p:spPr>
            <a:xfrm>
              <a:off x="3037363" y="418777"/>
              <a:ext cx="3038100" cy="877500"/>
            </a:xfrm>
            <a:prstGeom prst="roundRect">
              <a:avLst>
                <a:gd name="adj" fmla="val 16667"/>
              </a:avLst>
            </a:prstGeom>
            <a:solidFill>
              <a:srgbClr val="BFBFBF"/>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1289" name="Shape 1289"/>
            <p:cNvSpPr/>
            <p:nvPr/>
          </p:nvSpPr>
          <p:spPr>
            <a:xfrm>
              <a:off x="3155195" y="1362075"/>
              <a:ext cx="5205300" cy="4823400"/>
            </a:xfrm>
            <a:prstGeom prst="roundRect">
              <a:avLst>
                <a:gd name="adj" fmla="val 2612"/>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290" name="Shape 1290"/>
            <p:cNvSpPr/>
            <p:nvPr/>
          </p:nvSpPr>
          <p:spPr>
            <a:xfrm>
              <a:off x="3099516" y="2218612"/>
              <a:ext cx="3175500" cy="1972500"/>
            </a:xfrm>
            <a:custGeom>
              <a:avLst/>
              <a:gdLst/>
              <a:ahLst/>
              <a:cxnLst/>
              <a:rect l="0" t="0" r="0" b="0"/>
              <a:pathLst>
                <a:path w="120000" h="120000" extrusionOk="0">
                  <a:moveTo>
                    <a:pt x="115610" y="0"/>
                  </a:moveTo>
                  <a:cubicBezTo>
                    <a:pt x="120746" y="0"/>
                    <a:pt x="119956" y="2216"/>
                    <a:pt x="119956" y="4277"/>
                  </a:cubicBezTo>
                  <a:lnTo>
                    <a:pt x="119956" y="116266"/>
                  </a:lnTo>
                  <a:cubicBezTo>
                    <a:pt x="119956" y="118328"/>
                    <a:pt x="117856" y="120000"/>
                    <a:pt x="115267" y="120000"/>
                  </a:cubicBezTo>
                  <a:lnTo>
                    <a:pt x="4661" y="120000"/>
                  </a:lnTo>
                  <a:cubicBezTo>
                    <a:pt x="2719" y="120000"/>
                    <a:pt x="1053" y="119059"/>
                    <a:pt x="341" y="117719"/>
                  </a:cubicBezTo>
                  <a:lnTo>
                    <a:pt x="0" y="116373"/>
                  </a:lnTo>
                  <a:lnTo>
                    <a:pt x="0" y="14233"/>
                  </a:lnTo>
                  <a:lnTo>
                    <a:pt x="585" y="13169"/>
                  </a:lnTo>
                  <a:cubicBezTo>
                    <a:pt x="972" y="12776"/>
                    <a:pt x="1473" y="12535"/>
                    <a:pt x="2120" y="12535"/>
                  </a:cubicBezTo>
                  <a:lnTo>
                    <a:pt x="52517" y="12913"/>
                  </a:lnTo>
                  <a:cubicBezTo>
                    <a:pt x="66173" y="6657"/>
                    <a:pt x="73769" y="1377"/>
                    <a:pt x="76443" y="1032"/>
                  </a:cubicBezTo>
                  <a:cubicBezTo>
                    <a:pt x="79116" y="688"/>
                    <a:pt x="102554" y="344"/>
                    <a:pt x="115610" y="0"/>
                  </a:cubicBez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291" name="Shape 1291"/>
            <p:cNvSpPr/>
            <p:nvPr/>
          </p:nvSpPr>
          <p:spPr>
            <a:xfrm>
              <a:off x="2839357" y="6150427"/>
              <a:ext cx="3701100" cy="308100"/>
            </a:xfrm>
            <a:prstGeom prst="roundRect">
              <a:avLst>
                <a:gd name="adj" fmla="val 16667"/>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292" name="Shape 1292"/>
            <p:cNvSpPr/>
            <p:nvPr/>
          </p:nvSpPr>
          <p:spPr>
            <a:xfrm>
              <a:off x="3089730" y="5527869"/>
              <a:ext cx="3186000" cy="617700"/>
            </a:xfrm>
            <a:custGeom>
              <a:avLst/>
              <a:gdLst/>
              <a:ahLst/>
              <a:cxnLst/>
              <a:rect l="0" t="0" r="0" b="0"/>
              <a:pathLst>
                <a:path w="120000" h="120000" extrusionOk="0">
                  <a:moveTo>
                    <a:pt x="93579" y="0"/>
                  </a:moveTo>
                  <a:lnTo>
                    <a:pt x="117835" y="535"/>
                  </a:lnTo>
                  <a:cubicBezTo>
                    <a:pt x="119318" y="809"/>
                    <a:pt x="120000" y="6849"/>
                    <a:pt x="120000" y="13095"/>
                  </a:cubicBezTo>
                  <a:lnTo>
                    <a:pt x="120000" y="58332"/>
                  </a:lnTo>
                  <a:lnTo>
                    <a:pt x="119901" y="60892"/>
                  </a:lnTo>
                  <a:lnTo>
                    <a:pt x="120000" y="63452"/>
                  </a:lnTo>
                  <a:lnTo>
                    <a:pt x="120000" y="108690"/>
                  </a:lnTo>
                  <a:cubicBezTo>
                    <a:pt x="120000" y="114936"/>
                    <a:pt x="119031" y="120000"/>
                    <a:pt x="117835" y="120000"/>
                  </a:cubicBezTo>
                  <a:lnTo>
                    <a:pt x="2164" y="120000"/>
                  </a:lnTo>
                  <a:cubicBezTo>
                    <a:pt x="968" y="120000"/>
                    <a:pt x="0" y="114936"/>
                    <a:pt x="0" y="108690"/>
                  </a:cubicBezTo>
                  <a:lnTo>
                    <a:pt x="0" y="63452"/>
                  </a:lnTo>
                  <a:cubicBezTo>
                    <a:pt x="0" y="57206"/>
                    <a:pt x="968" y="52143"/>
                    <a:pt x="2164" y="52143"/>
                  </a:cubicBezTo>
                  <a:lnTo>
                    <a:pt x="74171" y="52143"/>
                  </a:lnTo>
                  <a:lnTo>
                    <a:pt x="93579" y="0"/>
                  </a:ln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293" name="Shape 1293"/>
            <p:cNvSpPr/>
            <p:nvPr/>
          </p:nvSpPr>
          <p:spPr>
            <a:xfrm>
              <a:off x="6349875" y="6148613"/>
              <a:ext cx="2260500" cy="308100"/>
            </a:xfrm>
            <a:prstGeom prst="roundRect">
              <a:avLst>
                <a:gd name="adj" fmla="val 16667"/>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294" name="Shape 1294"/>
            <p:cNvSpPr/>
            <p:nvPr/>
          </p:nvSpPr>
          <p:spPr>
            <a:xfrm>
              <a:off x="3115914" y="4223656"/>
              <a:ext cx="1135800" cy="228600"/>
            </a:xfrm>
            <a:prstGeom prst="roundRect">
              <a:avLst>
                <a:gd name="adj" fmla="val 10985"/>
              </a:avLst>
            </a:pr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295" name="Shape 1295"/>
            <p:cNvSpPr/>
            <p:nvPr/>
          </p:nvSpPr>
          <p:spPr>
            <a:xfrm>
              <a:off x="3115914" y="4878612"/>
              <a:ext cx="1135800" cy="228600"/>
            </a:xfrm>
            <a:prstGeom prst="roundRect">
              <a:avLst>
                <a:gd name="adj" fmla="val 10985"/>
              </a:avLst>
            </a:pr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296" name="Shape 1296"/>
            <p:cNvSpPr/>
            <p:nvPr/>
          </p:nvSpPr>
          <p:spPr>
            <a:xfrm>
              <a:off x="3115914" y="5527869"/>
              <a:ext cx="1135800" cy="228600"/>
            </a:xfrm>
            <a:prstGeom prst="roundRect">
              <a:avLst>
                <a:gd name="adj" fmla="val 10985"/>
              </a:avLst>
            </a:pr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297" name="Shape 1297"/>
            <p:cNvSpPr/>
            <p:nvPr/>
          </p:nvSpPr>
          <p:spPr>
            <a:xfrm rot="10800000">
              <a:off x="2915492" y="6447863"/>
              <a:ext cx="3459900" cy="204900"/>
            </a:xfrm>
            <a:custGeom>
              <a:avLst/>
              <a:gdLst/>
              <a:ahLst/>
              <a:cxnLst/>
              <a:rect l="0" t="0" r="0" b="0"/>
              <a:pathLst>
                <a:path w="120000" h="120000" extrusionOk="0">
                  <a:moveTo>
                    <a:pt x="119270" y="120000"/>
                  </a:moveTo>
                  <a:lnTo>
                    <a:pt x="108950" y="120000"/>
                  </a:lnTo>
                  <a:lnTo>
                    <a:pt x="80319" y="120000"/>
                  </a:lnTo>
                  <a:lnTo>
                    <a:pt x="80267" y="120000"/>
                  </a:lnTo>
                  <a:lnTo>
                    <a:pt x="69948" y="120000"/>
                  </a:lnTo>
                  <a:lnTo>
                    <a:pt x="59616" y="120000"/>
                  </a:lnTo>
                  <a:lnTo>
                    <a:pt x="57137" y="120000"/>
                  </a:lnTo>
                  <a:lnTo>
                    <a:pt x="48604" y="120000"/>
                  </a:lnTo>
                  <a:lnTo>
                    <a:pt x="39732" y="120000"/>
                  </a:lnTo>
                  <a:lnTo>
                    <a:pt x="36434" y="120000"/>
                  </a:lnTo>
                  <a:lnTo>
                    <a:pt x="9602" y="120000"/>
                  </a:lnTo>
                  <a:lnTo>
                    <a:pt x="729" y="120000"/>
                  </a:lnTo>
                  <a:cubicBezTo>
                    <a:pt x="326" y="120000"/>
                    <a:pt x="0" y="114936"/>
                    <a:pt x="0" y="108690"/>
                  </a:cubicBezTo>
                  <a:lnTo>
                    <a:pt x="0" y="63452"/>
                  </a:lnTo>
                  <a:lnTo>
                    <a:pt x="33" y="60893"/>
                  </a:lnTo>
                  <a:lnTo>
                    <a:pt x="0" y="58333"/>
                  </a:lnTo>
                  <a:lnTo>
                    <a:pt x="0" y="13095"/>
                  </a:lnTo>
                  <a:cubicBezTo>
                    <a:pt x="0" y="6849"/>
                    <a:pt x="326" y="1785"/>
                    <a:pt x="729" y="1785"/>
                  </a:cubicBezTo>
                  <a:lnTo>
                    <a:pt x="1987" y="1724"/>
                  </a:lnTo>
                  <a:lnTo>
                    <a:pt x="1887" y="10087"/>
                  </a:lnTo>
                  <a:cubicBezTo>
                    <a:pt x="1887" y="61405"/>
                    <a:pt x="4352" y="103005"/>
                    <a:pt x="7393" y="103005"/>
                  </a:cubicBezTo>
                  <a:cubicBezTo>
                    <a:pt x="10434" y="103005"/>
                    <a:pt x="12899" y="61405"/>
                    <a:pt x="12899" y="10087"/>
                  </a:cubicBezTo>
                  <a:lnTo>
                    <a:pt x="12795" y="1364"/>
                  </a:lnTo>
                  <a:lnTo>
                    <a:pt x="13023" y="1298"/>
                  </a:lnTo>
                  <a:cubicBezTo>
                    <a:pt x="14510" y="769"/>
                    <a:pt x="15238" y="0"/>
                    <a:pt x="18396" y="0"/>
                  </a:cubicBezTo>
                  <a:cubicBezTo>
                    <a:pt x="20807" y="7849"/>
                    <a:pt x="23077" y="40193"/>
                    <a:pt x="24065" y="48883"/>
                  </a:cubicBezTo>
                  <a:lnTo>
                    <a:pt x="24325" y="52143"/>
                  </a:lnTo>
                  <a:lnTo>
                    <a:pt x="36434" y="52143"/>
                  </a:lnTo>
                  <a:lnTo>
                    <a:pt x="39732" y="52143"/>
                  </a:lnTo>
                  <a:lnTo>
                    <a:pt x="48604" y="52143"/>
                  </a:lnTo>
                  <a:lnTo>
                    <a:pt x="57137" y="52143"/>
                  </a:lnTo>
                  <a:lnTo>
                    <a:pt x="59616" y="52143"/>
                  </a:lnTo>
                  <a:lnTo>
                    <a:pt x="69948" y="52143"/>
                  </a:lnTo>
                  <a:lnTo>
                    <a:pt x="80267" y="52143"/>
                  </a:lnTo>
                  <a:lnTo>
                    <a:pt x="80319" y="52143"/>
                  </a:lnTo>
                  <a:lnTo>
                    <a:pt x="94227" y="52143"/>
                  </a:lnTo>
                  <a:lnTo>
                    <a:pt x="94486" y="48883"/>
                  </a:lnTo>
                  <a:cubicBezTo>
                    <a:pt x="95474" y="40193"/>
                    <a:pt x="97745" y="7849"/>
                    <a:pt x="100156" y="0"/>
                  </a:cubicBezTo>
                  <a:cubicBezTo>
                    <a:pt x="103164" y="0"/>
                    <a:pt x="103967" y="697"/>
                    <a:pt x="105321" y="1220"/>
                  </a:cubicBezTo>
                  <a:lnTo>
                    <a:pt x="105444" y="1260"/>
                  </a:lnTo>
                  <a:lnTo>
                    <a:pt x="105339" y="10087"/>
                  </a:lnTo>
                  <a:cubicBezTo>
                    <a:pt x="105339" y="61405"/>
                    <a:pt x="107804" y="103005"/>
                    <a:pt x="110845" y="103005"/>
                  </a:cubicBezTo>
                  <a:cubicBezTo>
                    <a:pt x="113886" y="103005"/>
                    <a:pt x="116351" y="61405"/>
                    <a:pt x="116351" y="10087"/>
                  </a:cubicBezTo>
                  <a:lnTo>
                    <a:pt x="116247" y="1412"/>
                  </a:lnTo>
                  <a:lnTo>
                    <a:pt x="116542" y="1507"/>
                  </a:lnTo>
                  <a:cubicBezTo>
                    <a:pt x="117216" y="1674"/>
                    <a:pt x="118067" y="1785"/>
                    <a:pt x="119270" y="1785"/>
                  </a:cubicBezTo>
                  <a:cubicBezTo>
                    <a:pt x="119673" y="1785"/>
                    <a:pt x="120000" y="6849"/>
                    <a:pt x="120000" y="13095"/>
                  </a:cubicBezTo>
                  <a:lnTo>
                    <a:pt x="120000" y="58333"/>
                  </a:lnTo>
                  <a:lnTo>
                    <a:pt x="119966" y="60893"/>
                  </a:lnTo>
                  <a:lnTo>
                    <a:pt x="120000" y="63452"/>
                  </a:lnTo>
                  <a:lnTo>
                    <a:pt x="120000" y="108690"/>
                  </a:lnTo>
                  <a:cubicBezTo>
                    <a:pt x="120000" y="114936"/>
                    <a:pt x="119673" y="120000"/>
                    <a:pt x="119270" y="120000"/>
                  </a:cubicBez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grpSp>
          <p:nvGrpSpPr>
            <p:cNvPr id="1298" name="Shape 1298"/>
            <p:cNvGrpSpPr/>
            <p:nvPr/>
          </p:nvGrpSpPr>
          <p:grpSpPr>
            <a:xfrm>
              <a:off x="3040300" y="6457030"/>
              <a:ext cx="3254491" cy="271800"/>
              <a:chOff x="8991780" y="6094187"/>
              <a:chExt cx="3254491" cy="271800"/>
            </a:xfrm>
          </p:grpSpPr>
          <p:sp>
            <p:nvSpPr>
              <p:cNvPr id="1299" name="Shape 1299"/>
              <p:cNvSpPr/>
              <p:nvPr/>
            </p:nvSpPr>
            <p:spPr>
              <a:xfrm>
                <a:off x="8991780" y="6094187"/>
                <a:ext cx="271800" cy="271800"/>
              </a:xfrm>
              <a:prstGeom prst="ellipse">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300" name="Shape 1300"/>
              <p:cNvSpPr/>
              <p:nvPr/>
            </p:nvSpPr>
            <p:spPr>
              <a:xfrm>
                <a:off x="11974471" y="6094187"/>
                <a:ext cx="271800" cy="271800"/>
              </a:xfrm>
              <a:prstGeom prst="ellipse">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grpSp>
        <p:sp>
          <p:nvSpPr>
            <p:cNvPr id="1301" name="Shape 1301"/>
            <p:cNvSpPr/>
            <p:nvPr/>
          </p:nvSpPr>
          <p:spPr>
            <a:xfrm rot="10800000" flipH="1">
              <a:off x="6714505" y="6438484"/>
              <a:ext cx="1360200" cy="171000"/>
            </a:xfrm>
            <a:custGeom>
              <a:avLst/>
              <a:gdLst/>
              <a:ahLst/>
              <a:cxnLst/>
              <a:rect l="0" t="0" r="0" b="0"/>
              <a:pathLst>
                <a:path w="120000" h="120000" extrusionOk="0">
                  <a:moveTo>
                    <a:pt x="1694" y="120000"/>
                  </a:moveTo>
                  <a:lnTo>
                    <a:pt x="27758" y="120000"/>
                  </a:lnTo>
                  <a:lnTo>
                    <a:pt x="46387" y="120000"/>
                  </a:lnTo>
                  <a:lnTo>
                    <a:pt x="118305" y="120000"/>
                  </a:lnTo>
                  <a:cubicBezTo>
                    <a:pt x="119241" y="120000"/>
                    <a:pt x="120000" y="114936"/>
                    <a:pt x="120000" y="108690"/>
                  </a:cubicBezTo>
                  <a:lnTo>
                    <a:pt x="120000" y="63453"/>
                  </a:lnTo>
                  <a:lnTo>
                    <a:pt x="119922" y="60893"/>
                  </a:lnTo>
                  <a:lnTo>
                    <a:pt x="120000" y="58333"/>
                  </a:lnTo>
                  <a:lnTo>
                    <a:pt x="120000" y="13095"/>
                  </a:lnTo>
                  <a:cubicBezTo>
                    <a:pt x="120000" y="6849"/>
                    <a:pt x="119241" y="1785"/>
                    <a:pt x="118305" y="1785"/>
                  </a:cubicBezTo>
                  <a:cubicBezTo>
                    <a:pt x="107131" y="1785"/>
                    <a:pt x="109063" y="0"/>
                    <a:pt x="97889" y="0"/>
                  </a:cubicBezTo>
                  <a:cubicBezTo>
                    <a:pt x="92292" y="7850"/>
                    <a:pt x="87021" y="40193"/>
                    <a:pt x="84727" y="48883"/>
                  </a:cubicBezTo>
                  <a:lnTo>
                    <a:pt x="84125" y="52143"/>
                  </a:lnTo>
                  <a:lnTo>
                    <a:pt x="46387" y="52143"/>
                  </a:lnTo>
                  <a:lnTo>
                    <a:pt x="27758" y="52143"/>
                  </a:lnTo>
                  <a:lnTo>
                    <a:pt x="1694" y="52143"/>
                  </a:lnTo>
                  <a:cubicBezTo>
                    <a:pt x="758" y="52143"/>
                    <a:pt x="0" y="57207"/>
                    <a:pt x="0" y="63453"/>
                  </a:cubicBezTo>
                  <a:lnTo>
                    <a:pt x="0" y="108690"/>
                  </a:lnTo>
                  <a:cubicBezTo>
                    <a:pt x="0" y="114936"/>
                    <a:pt x="758" y="120000"/>
                    <a:pt x="1694" y="120000"/>
                  </a:cubicBez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302" name="Shape 1302"/>
            <p:cNvSpPr/>
            <p:nvPr/>
          </p:nvSpPr>
          <p:spPr>
            <a:xfrm rot="5400000">
              <a:off x="7330038" y="2250138"/>
              <a:ext cx="2964000" cy="848700"/>
            </a:xfrm>
            <a:custGeom>
              <a:avLst/>
              <a:gdLst/>
              <a:ahLst/>
              <a:cxnLst/>
              <a:rect l="0" t="0" r="0" b="0"/>
              <a:pathLst>
                <a:path w="120000" h="120000" extrusionOk="0">
                  <a:moveTo>
                    <a:pt x="0" y="114611"/>
                  </a:moveTo>
                  <a:lnTo>
                    <a:pt x="0" y="76333"/>
                  </a:lnTo>
                  <a:cubicBezTo>
                    <a:pt x="0" y="73357"/>
                    <a:pt x="690" y="70944"/>
                    <a:pt x="1542" y="70944"/>
                  </a:cubicBezTo>
                  <a:lnTo>
                    <a:pt x="19854" y="70944"/>
                  </a:lnTo>
                  <a:lnTo>
                    <a:pt x="16628" y="5299"/>
                  </a:lnTo>
                  <a:cubicBezTo>
                    <a:pt x="16568" y="4082"/>
                    <a:pt x="16802" y="2927"/>
                    <a:pt x="17151" y="2718"/>
                  </a:cubicBezTo>
                  <a:lnTo>
                    <a:pt x="21631" y="32"/>
                  </a:lnTo>
                  <a:cubicBezTo>
                    <a:pt x="21979" y="-176"/>
                    <a:pt x="22310" y="640"/>
                    <a:pt x="22370" y="1857"/>
                  </a:cubicBezTo>
                  <a:lnTo>
                    <a:pt x="25764" y="70944"/>
                  </a:lnTo>
                  <a:lnTo>
                    <a:pt x="51428" y="70944"/>
                  </a:lnTo>
                  <a:lnTo>
                    <a:pt x="51428" y="68922"/>
                  </a:lnTo>
                  <a:lnTo>
                    <a:pt x="64609" y="68922"/>
                  </a:lnTo>
                  <a:lnTo>
                    <a:pt x="61483" y="5299"/>
                  </a:lnTo>
                  <a:cubicBezTo>
                    <a:pt x="61423" y="4082"/>
                    <a:pt x="61657" y="2927"/>
                    <a:pt x="62005" y="2718"/>
                  </a:cubicBezTo>
                  <a:lnTo>
                    <a:pt x="66486" y="32"/>
                  </a:lnTo>
                  <a:cubicBezTo>
                    <a:pt x="66834" y="-176"/>
                    <a:pt x="67165" y="640"/>
                    <a:pt x="67224" y="1857"/>
                  </a:cubicBezTo>
                  <a:lnTo>
                    <a:pt x="70520" y="68922"/>
                  </a:lnTo>
                  <a:lnTo>
                    <a:pt x="74660" y="68922"/>
                  </a:lnTo>
                  <a:lnTo>
                    <a:pt x="82490" y="102476"/>
                  </a:lnTo>
                  <a:lnTo>
                    <a:pt x="119448" y="102476"/>
                  </a:lnTo>
                  <a:cubicBezTo>
                    <a:pt x="119753" y="102476"/>
                    <a:pt x="120000" y="103337"/>
                    <a:pt x="120000" y="104401"/>
                  </a:cubicBezTo>
                  <a:lnTo>
                    <a:pt x="120000" y="118074"/>
                  </a:lnTo>
                  <a:cubicBezTo>
                    <a:pt x="120000" y="119138"/>
                    <a:pt x="119753" y="119999"/>
                    <a:pt x="119448" y="119999"/>
                  </a:cubicBezTo>
                  <a:lnTo>
                    <a:pt x="111452" y="119999"/>
                  </a:lnTo>
                  <a:lnTo>
                    <a:pt x="108455" y="119999"/>
                  </a:lnTo>
                  <a:lnTo>
                    <a:pt x="80290" y="119999"/>
                  </a:lnTo>
                  <a:lnTo>
                    <a:pt x="74571" y="119999"/>
                  </a:lnTo>
                  <a:lnTo>
                    <a:pt x="60864" y="119999"/>
                  </a:lnTo>
                  <a:lnTo>
                    <a:pt x="60864" y="119999"/>
                  </a:lnTo>
                  <a:lnTo>
                    <a:pt x="1542" y="119999"/>
                  </a:lnTo>
                  <a:cubicBezTo>
                    <a:pt x="690" y="119999"/>
                    <a:pt x="0" y="117587"/>
                    <a:pt x="0" y="114611"/>
                  </a:cubicBez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303" name="Shape 1303"/>
            <p:cNvSpPr/>
            <p:nvPr/>
          </p:nvSpPr>
          <p:spPr>
            <a:xfrm>
              <a:off x="3089730" y="4876994"/>
              <a:ext cx="3186000" cy="617700"/>
            </a:xfrm>
            <a:custGeom>
              <a:avLst/>
              <a:gdLst/>
              <a:ahLst/>
              <a:cxnLst/>
              <a:rect l="0" t="0" r="0" b="0"/>
              <a:pathLst>
                <a:path w="120000" h="120000" extrusionOk="0">
                  <a:moveTo>
                    <a:pt x="93579" y="0"/>
                  </a:moveTo>
                  <a:lnTo>
                    <a:pt x="117835" y="535"/>
                  </a:lnTo>
                  <a:cubicBezTo>
                    <a:pt x="119318" y="809"/>
                    <a:pt x="120000" y="6849"/>
                    <a:pt x="120000" y="13095"/>
                  </a:cubicBezTo>
                  <a:lnTo>
                    <a:pt x="120000" y="58332"/>
                  </a:lnTo>
                  <a:lnTo>
                    <a:pt x="119901" y="60892"/>
                  </a:lnTo>
                  <a:lnTo>
                    <a:pt x="120000" y="63452"/>
                  </a:lnTo>
                  <a:lnTo>
                    <a:pt x="120000" y="108690"/>
                  </a:lnTo>
                  <a:cubicBezTo>
                    <a:pt x="120000" y="114936"/>
                    <a:pt x="119031" y="120000"/>
                    <a:pt x="117835" y="120000"/>
                  </a:cubicBezTo>
                  <a:lnTo>
                    <a:pt x="2164" y="120000"/>
                  </a:lnTo>
                  <a:cubicBezTo>
                    <a:pt x="968" y="120000"/>
                    <a:pt x="0" y="114936"/>
                    <a:pt x="0" y="108690"/>
                  </a:cubicBezTo>
                  <a:lnTo>
                    <a:pt x="0" y="63452"/>
                  </a:lnTo>
                  <a:cubicBezTo>
                    <a:pt x="0" y="57206"/>
                    <a:pt x="968" y="52143"/>
                    <a:pt x="2164" y="52143"/>
                  </a:cubicBezTo>
                  <a:lnTo>
                    <a:pt x="74171" y="52143"/>
                  </a:lnTo>
                  <a:lnTo>
                    <a:pt x="93579" y="0"/>
                  </a:ln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304" name="Shape 1304"/>
            <p:cNvSpPr/>
            <p:nvPr/>
          </p:nvSpPr>
          <p:spPr>
            <a:xfrm>
              <a:off x="3089730" y="4224108"/>
              <a:ext cx="3186000" cy="617700"/>
            </a:xfrm>
            <a:custGeom>
              <a:avLst/>
              <a:gdLst/>
              <a:ahLst/>
              <a:cxnLst/>
              <a:rect l="0" t="0" r="0" b="0"/>
              <a:pathLst>
                <a:path w="120000" h="120000" extrusionOk="0">
                  <a:moveTo>
                    <a:pt x="93579" y="0"/>
                  </a:moveTo>
                  <a:lnTo>
                    <a:pt x="117835" y="535"/>
                  </a:lnTo>
                  <a:cubicBezTo>
                    <a:pt x="119318" y="809"/>
                    <a:pt x="120000" y="6849"/>
                    <a:pt x="120000" y="13095"/>
                  </a:cubicBezTo>
                  <a:lnTo>
                    <a:pt x="120000" y="58332"/>
                  </a:lnTo>
                  <a:lnTo>
                    <a:pt x="119901" y="60892"/>
                  </a:lnTo>
                  <a:lnTo>
                    <a:pt x="120000" y="63452"/>
                  </a:lnTo>
                  <a:lnTo>
                    <a:pt x="120000" y="108690"/>
                  </a:lnTo>
                  <a:cubicBezTo>
                    <a:pt x="120000" y="114936"/>
                    <a:pt x="119031" y="120000"/>
                    <a:pt x="117835" y="120000"/>
                  </a:cubicBezTo>
                  <a:lnTo>
                    <a:pt x="2164" y="120000"/>
                  </a:lnTo>
                  <a:cubicBezTo>
                    <a:pt x="968" y="120000"/>
                    <a:pt x="0" y="114936"/>
                    <a:pt x="0" y="108690"/>
                  </a:cubicBezTo>
                  <a:lnTo>
                    <a:pt x="0" y="63452"/>
                  </a:lnTo>
                  <a:cubicBezTo>
                    <a:pt x="0" y="57206"/>
                    <a:pt x="968" y="52143"/>
                    <a:pt x="2164" y="52143"/>
                  </a:cubicBezTo>
                  <a:lnTo>
                    <a:pt x="74171" y="52143"/>
                  </a:lnTo>
                  <a:lnTo>
                    <a:pt x="93579" y="0"/>
                  </a:ln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305" name="Shape 1305"/>
            <p:cNvSpPr/>
            <p:nvPr/>
          </p:nvSpPr>
          <p:spPr>
            <a:xfrm rot="10800000">
              <a:off x="4133725" y="2000215"/>
              <a:ext cx="2136900" cy="381900"/>
            </a:xfrm>
            <a:custGeom>
              <a:avLst/>
              <a:gdLst/>
              <a:ahLst/>
              <a:cxnLst/>
              <a:rect l="0" t="0" r="0" b="0"/>
              <a:pathLst>
                <a:path w="120000" h="120000" extrusionOk="0">
                  <a:moveTo>
                    <a:pt x="118278" y="119999"/>
                  </a:moveTo>
                  <a:lnTo>
                    <a:pt x="1364" y="119999"/>
                  </a:lnTo>
                  <a:cubicBezTo>
                    <a:pt x="889" y="119999"/>
                    <a:pt x="458" y="118920"/>
                    <a:pt x="147" y="117175"/>
                  </a:cubicBezTo>
                  <a:lnTo>
                    <a:pt x="0" y="115180"/>
                  </a:lnTo>
                  <a:lnTo>
                    <a:pt x="0" y="68288"/>
                  </a:lnTo>
                  <a:lnTo>
                    <a:pt x="159" y="66955"/>
                  </a:lnTo>
                  <a:cubicBezTo>
                    <a:pt x="547" y="66040"/>
                    <a:pt x="100" y="63020"/>
                    <a:pt x="2325" y="62798"/>
                  </a:cubicBezTo>
                  <a:cubicBezTo>
                    <a:pt x="4550" y="62576"/>
                    <a:pt x="38157" y="62354"/>
                    <a:pt x="56073" y="62131"/>
                  </a:cubicBezTo>
                  <a:lnTo>
                    <a:pt x="62891" y="62049"/>
                  </a:lnTo>
                  <a:cubicBezTo>
                    <a:pt x="64723" y="60705"/>
                    <a:pt x="65548" y="62450"/>
                    <a:pt x="68388" y="58016"/>
                  </a:cubicBezTo>
                  <a:lnTo>
                    <a:pt x="98666" y="61"/>
                  </a:lnTo>
                  <a:lnTo>
                    <a:pt x="120000" y="0"/>
                  </a:lnTo>
                  <a:lnTo>
                    <a:pt x="120000" y="110355"/>
                  </a:lnTo>
                  <a:cubicBezTo>
                    <a:pt x="120000" y="115681"/>
                    <a:pt x="119229" y="119999"/>
                    <a:pt x="118278" y="119999"/>
                  </a:cubicBez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306" name="Shape 1306"/>
            <p:cNvSpPr/>
            <p:nvPr/>
          </p:nvSpPr>
          <p:spPr>
            <a:xfrm>
              <a:off x="3103011" y="1835965"/>
              <a:ext cx="975000" cy="539400"/>
            </a:xfrm>
            <a:prstGeom prst="roundRect">
              <a:avLst>
                <a:gd name="adj" fmla="val 10985"/>
              </a:avLst>
            </a:pr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307" name="Shape 1307"/>
            <p:cNvSpPr/>
            <p:nvPr/>
          </p:nvSpPr>
          <p:spPr>
            <a:xfrm>
              <a:off x="4682425" y="470217"/>
              <a:ext cx="4436400" cy="902700"/>
            </a:xfrm>
            <a:custGeom>
              <a:avLst/>
              <a:gdLst/>
              <a:ahLst/>
              <a:cxnLst/>
              <a:rect l="0" t="0" r="0" b="0"/>
              <a:pathLst>
                <a:path w="120000" h="120000" extrusionOk="0">
                  <a:moveTo>
                    <a:pt x="118986" y="30"/>
                  </a:moveTo>
                  <a:cubicBezTo>
                    <a:pt x="119219" y="-165"/>
                    <a:pt x="119440" y="602"/>
                    <a:pt x="119480" y="1745"/>
                  </a:cubicBezTo>
                  <a:lnTo>
                    <a:pt x="119993" y="16454"/>
                  </a:lnTo>
                  <a:cubicBezTo>
                    <a:pt x="120033" y="17598"/>
                    <a:pt x="119877" y="18684"/>
                    <a:pt x="119644" y="18880"/>
                  </a:cubicBezTo>
                  <a:lnTo>
                    <a:pt x="101129" y="34496"/>
                  </a:lnTo>
                  <a:lnTo>
                    <a:pt x="101129" y="34439"/>
                  </a:lnTo>
                  <a:lnTo>
                    <a:pt x="99834" y="35531"/>
                  </a:lnTo>
                  <a:lnTo>
                    <a:pt x="99834" y="50488"/>
                  </a:lnTo>
                  <a:lnTo>
                    <a:pt x="99993" y="51346"/>
                  </a:lnTo>
                  <a:lnTo>
                    <a:pt x="100120" y="53615"/>
                  </a:lnTo>
                  <a:lnTo>
                    <a:pt x="116961" y="39411"/>
                  </a:lnTo>
                  <a:lnTo>
                    <a:pt x="116991" y="39444"/>
                  </a:lnTo>
                  <a:lnTo>
                    <a:pt x="118986" y="37761"/>
                  </a:lnTo>
                  <a:cubicBezTo>
                    <a:pt x="119219" y="37565"/>
                    <a:pt x="119440" y="38333"/>
                    <a:pt x="119480" y="39477"/>
                  </a:cubicBezTo>
                  <a:lnTo>
                    <a:pt x="119993" y="54185"/>
                  </a:lnTo>
                  <a:cubicBezTo>
                    <a:pt x="120033" y="55329"/>
                    <a:pt x="119877" y="56415"/>
                    <a:pt x="119644" y="56612"/>
                  </a:cubicBezTo>
                  <a:lnTo>
                    <a:pt x="101129" y="72227"/>
                  </a:lnTo>
                  <a:lnTo>
                    <a:pt x="101129" y="72170"/>
                  </a:lnTo>
                  <a:lnTo>
                    <a:pt x="100168" y="72980"/>
                  </a:lnTo>
                  <a:lnTo>
                    <a:pt x="100168" y="111657"/>
                  </a:lnTo>
                  <a:cubicBezTo>
                    <a:pt x="100168" y="116102"/>
                    <a:pt x="99174" y="119706"/>
                    <a:pt x="97948" y="119706"/>
                  </a:cubicBezTo>
                  <a:lnTo>
                    <a:pt x="91843" y="119706"/>
                  </a:lnTo>
                  <a:lnTo>
                    <a:pt x="91467" y="119999"/>
                  </a:lnTo>
                  <a:lnTo>
                    <a:pt x="48605" y="119999"/>
                  </a:lnTo>
                  <a:lnTo>
                    <a:pt x="387" y="119999"/>
                  </a:lnTo>
                  <a:cubicBezTo>
                    <a:pt x="173" y="119999"/>
                    <a:pt x="0" y="119330"/>
                    <a:pt x="0" y="118505"/>
                  </a:cubicBezTo>
                  <a:lnTo>
                    <a:pt x="0" y="107889"/>
                  </a:lnTo>
                  <a:cubicBezTo>
                    <a:pt x="0" y="107064"/>
                    <a:pt x="173" y="106395"/>
                    <a:pt x="387" y="106395"/>
                  </a:cubicBezTo>
                  <a:lnTo>
                    <a:pt x="43071" y="105609"/>
                  </a:lnTo>
                  <a:cubicBezTo>
                    <a:pt x="44225" y="104324"/>
                    <a:pt x="44744" y="105992"/>
                    <a:pt x="46532" y="101753"/>
                  </a:cubicBezTo>
                  <a:lnTo>
                    <a:pt x="80213" y="14935"/>
                  </a:lnTo>
                  <a:lnTo>
                    <a:pt x="93755" y="14325"/>
                  </a:lnTo>
                  <a:cubicBezTo>
                    <a:pt x="95643" y="14274"/>
                    <a:pt x="97124" y="14380"/>
                    <a:pt x="98350" y="14852"/>
                  </a:cubicBezTo>
                  <a:cubicBezTo>
                    <a:pt x="99167" y="15167"/>
                    <a:pt x="99669" y="15538"/>
                    <a:pt x="99961" y="15984"/>
                  </a:cubicBezTo>
                  <a:lnTo>
                    <a:pt x="99972" y="16009"/>
                  </a:lnTo>
                  <a:lnTo>
                    <a:pt x="116961" y="1680"/>
                  </a:lnTo>
                  <a:lnTo>
                    <a:pt x="116991" y="1713"/>
                  </a:lnTo>
                  <a:lnTo>
                    <a:pt x="118986" y="30"/>
                  </a:ln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308" name="Shape 1308"/>
            <p:cNvSpPr/>
            <p:nvPr/>
          </p:nvSpPr>
          <p:spPr>
            <a:xfrm>
              <a:off x="7806945" y="1288044"/>
              <a:ext cx="901500" cy="446100"/>
            </a:xfrm>
            <a:prstGeom prst="roundRect">
              <a:avLst>
                <a:gd name="adj" fmla="val 16667"/>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309" name="Shape 1309"/>
            <p:cNvSpPr/>
            <p:nvPr/>
          </p:nvSpPr>
          <p:spPr>
            <a:xfrm flipH="1">
              <a:off x="3075438" y="478484"/>
              <a:ext cx="3009600" cy="570600"/>
            </a:xfrm>
            <a:custGeom>
              <a:avLst/>
              <a:gdLst/>
              <a:ahLst/>
              <a:cxnLst/>
              <a:rect l="0" t="0" r="0" b="0"/>
              <a:pathLst>
                <a:path w="120000" h="120000" extrusionOk="0">
                  <a:moveTo>
                    <a:pt x="37759" y="0"/>
                  </a:moveTo>
                  <a:lnTo>
                    <a:pt x="37759" y="30791"/>
                  </a:lnTo>
                  <a:lnTo>
                    <a:pt x="57047" y="48249"/>
                  </a:lnTo>
                  <a:lnTo>
                    <a:pt x="57047" y="48158"/>
                  </a:lnTo>
                  <a:lnTo>
                    <a:pt x="60031" y="50859"/>
                  </a:lnTo>
                  <a:lnTo>
                    <a:pt x="60031" y="50617"/>
                  </a:lnTo>
                  <a:lnTo>
                    <a:pt x="65102" y="55206"/>
                  </a:lnTo>
                  <a:lnTo>
                    <a:pt x="55744" y="91132"/>
                  </a:lnTo>
                  <a:cubicBezTo>
                    <a:pt x="53603" y="97839"/>
                    <a:pt x="52980" y="95199"/>
                    <a:pt x="51599" y="97233"/>
                  </a:cubicBezTo>
                  <a:lnTo>
                    <a:pt x="464" y="98476"/>
                  </a:lnTo>
                  <a:cubicBezTo>
                    <a:pt x="207" y="98476"/>
                    <a:pt x="0" y="99535"/>
                    <a:pt x="0" y="100840"/>
                  </a:cubicBezTo>
                  <a:lnTo>
                    <a:pt x="0" y="117635"/>
                  </a:lnTo>
                  <a:cubicBezTo>
                    <a:pt x="0" y="118941"/>
                    <a:pt x="207" y="120000"/>
                    <a:pt x="464" y="120000"/>
                  </a:cubicBezTo>
                  <a:lnTo>
                    <a:pt x="58228" y="120000"/>
                  </a:lnTo>
                  <a:lnTo>
                    <a:pt x="109576" y="120000"/>
                  </a:lnTo>
                  <a:lnTo>
                    <a:pt x="110027" y="119536"/>
                  </a:lnTo>
                  <a:lnTo>
                    <a:pt x="117340" y="119536"/>
                  </a:lnTo>
                  <a:cubicBezTo>
                    <a:pt x="118809" y="119536"/>
                    <a:pt x="120000" y="113834"/>
                    <a:pt x="120000" y="106801"/>
                  </a:cubicBezTo>
                  <a:lnTo>
                    <a:pt x="120000" y="16342"/>
                  </a:lnTo>
                  <a:cubicBezTo>
                    <a:pt x="120000" y="9309"/>
                    <a:pt x="118809" y="3607"/>
                    <a:pt x="117340" y="3607"/>
                  </a:cubicBezTo>
                  <a:lnTo>
                    <a:pt x="86355" y="3273"/>
                  </a:lnTo>
                  <a:lnTo>
                    <a:pt x="78581" y="3455"/>
                  </a:lnTo>
                  <a:lnTo>
                    <a:pt x="71592" y="30289"/>
                  </a:lnTo>
                  <a:lnTo>
                    <a:pt x="45968" y="7097"/>
                  </a:lnTo>
                  <a:lnTo>
                    <a:pt x="45925" y="7148"/>
                  </a:lnTo>
                  <a:lnTo>
                    <a:pt x="42984" y="4486"/>
                  </a:lnTo>
                  <a:lnTo>
                    <a:pt x="42869" y="4624"/>
                  </a:ln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grpSp>
          <p:nvGrpSpPr>
            <p:cNvPr id="1310" name="Shape 1310"/>
            <p:cNvGrpSpPr/>
            <p:nvPr/>
          </p:nvGrpSpPr>
          <p:grpSpPr>
            <a:xfrm>
              <a:off x="2824724" y="1048781"/>
              <a:ext cx="2002200" cy="741300"/>
              <a:chOff x="2824724" y="1048781"/>
              <a:chExt cx="2002200" cy="741300"/>
            </a:xfrm>
          </p:grpSpPr>
          <p:sp>
            <p:nvSpPr>
              <p:cNvPr id="1311" name="Shape 1311"/>
              <p:cNvSpPr/>
              <p:nvPr/>
            </p:nvSpPr>
            <p:spPr>
              <a:xfrm>
                <a:off x="2824724" y="1048781"/>
                <a:ext cx="2002200" cy="741300"/>
              </a:xfrm>
              <a:custGeom>
                <a:avLst/>
                <a:gdLst/>
                <a:ahLst/>
                <a:cxnLst/>
                <a:rect l="0" t="0" r="0" b="0"/>
                <a:pathLst>
                  <a:path w="120000" h="120000" extrusionOk="0">
                    <a:moveTo>
                      <a:pt x="19516" y="0"/>
                    </a:moveTo>
                    <a:lnTo>
                      <a:pt x="115557" y="712"/>
                    </a:lnTo>
                    <a:cubicBezTo>
                      <a:pt x="116621" y="712"/>
                      <a:pt x="119619" y="-239"/>
                      <a:pt x="120000" y="9314"/>
                    </a:cubicBezTo>
                    <a:lnTo>
                      <a:pt x="115755" y="108264"/>
                    </a:lnTo>
                    <a:cubicBezTo>
                      <a:pt x="115565" y="113707"/>
                      <a:pt x="115123" y="119476"/>
                      <a:pt x="107245" y="119869"/>
                    </a:cubicBezTo>
                    <a:cubicBezTo>
                      <a:pt x="99366" y="120261"/>
                      <a:pt x="7619" y="119622"/>
                      <a:pt x="3406" y="119869"/>
                    </a:cubicBezTo>
                    <a:cubicBezTo>
                      <a:pt x="-805" y="120115"/>
                      <a:pt x="-422" y="107261"/>
                      <a:pt x="909" y="96679"/>
                    </a:cubicBezTo>
                    <a:lnTo>
                      <a:pt x="12586" y="8759"/>
                    </a:lnTo>
                    <a:cubicBezTo>
                      <a:pt x="12586" y="5886"/>
                      <a:pt x="14732" y="-80"/>
                      <a:pt x="19516" y="0"/>
                    </a:cubicBezTo>
                    <a:close/>
                  </a:path>
                </a:pathLst>
              </a:custGeom>
              <a:solidFill>
                <a:schemeClr val="lt2"/>
              </a:solidFill>
              <a:ln w="28575" cap="flat" cmpd="sng">
                <a:solidFill>
                  <a:srgbClr val="EBEBEB"/>
                </a:solidFill>
                <a:prstDash val="solid"/>
                <a:miter lim="8000"/>
                <a:headEnd type="none" w="med" len="med"/>
                <a:tailEnd type="none" w="med" len="med"/>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312" name="Shape 1312"/>
              <p:cNvSpPr/>
              <p:nvPr/>
            </p:nvSpPr>
            <p:spPr>
              <a:xfrm>
                <a:off x="2916724" y="1144033"/>
                <a:ext cx="1445400" cy="534900"/>
              </a:xfrm>
              <a:custGeom>
                <a:avLst/>
                <a:gdLst/>
                <a:ahLst/>
                <a:cxnLst/>
                <a:rect l="0" t="0" r="0" b="0"/>
                <a:pathLst>
                  <a:path w="120000" h="120000" extrusionOk="0">
                    <a:moveTo>
                      <a:pt x="19946" y="0"/>
                    </a:moveTo>
                    <a:lnTo>
                      <a:pt x="114316" y="708"/>
                    </a:lnTo>
                    <a:cubicBezTo>
                      <a:pt x="115361" y="708"/>
                      <a:pt x="119626" y="-238"/>
                      <a:pt x="120000" y="9269"/>
                    </a:cubicBezTo>
                    <a:lnTo>
                      <a:pt x="114774" y="100617"/>
                    </a:lnTo>
                    <a:cubicBezTo>
                      <a:pt x="113270" y="115293"/>
                      <a:pt x="116464" y="119618"/>
                      <a:pt x="100349" y="119999"/>
                    </a:cubicBezTo>
                    <a:lnTo>
                      <a:pt x="10179" y="119999"/>
                    </a:lnTo>
                    <a:cubicBezTo>
                      <a:pt x="-2841" y="119595"/>
                      <a:pt x="-436" y="112438"/>
                      <a:pt x="1663" y="96210"/>
                    </a:cubicBezTo>
                    <a:lnTo>
                      <a:pt x="13136" y="8717"/>
                    </a:lnTo>
                    <a:cubicBezTo>
                      <a:pt x="13136" y="5858"/>
                      <a:pt x="15245" y="-80"/>
                      <a:pt x="19946" y="0"/>
                    </a:cubicBez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313" name="Shape 1313"/>
              <p:cNvSpPr/>
              <p:nvPr/>
            </p:nvSpPr>
            <p:spPr>
              <a:xfrm rot="10800000">
                <a:off x="4332879" y="1140920"/>
                <a:ext cx="430800" cy="534900"/>
              </a:xfrm>
              <a:custGeom>
                <a:avLst/>
                <a:gdLst/>
                <a:ahLst/>
                <a:cxnLst/>
                <a:rect l="0" t="0" r="0" b="0"/>
                <a:pathLst>
                  <a:path w="120000" h="120000" extrusionOk="0">
                    <a:moveTo>
                      <a:pt x="67833" y="120000"/>
                    </a:moveTo>
                    <a:lnTo>
                      <a:pt x="12923" y="120000"/>
                    </a:lnTo>
                    <a:cubicBezTo>
                      <a:pt x="8360" y="119899"/>
                      <a:pt x="5148" y="119375"/>
                      <a:pt x="2943" y="118394"/>
                    </a:cubicBezTo>
                    <a:lnTo>
                      <a:pt x="0" y="115138"/>
                    </a:lnTo>
                    <a:lnTo>
                      <a:pt x="17068" y="8717"/>
                    </a:lnTo>
                    <a:cubicBezTo>
                      <a:pt x="17068" y="5857"/>
                      <a:pt x="20024" y="-80"/>
                      <a:pt x="26613" y="0"/>
                    </a:cubicBezTo>
                    <a:lnTo>
                      <a:pt x="50820" y="130"/>
                    </a:lnTo>
                    <a:lnTo>
                      <a:pt x="50820" y="0"/>
                    </a:lnTo>
                    <a:lnTo>
                      <a:pt x="105731" y="0"/>
                    </a:lnTo>
                    <a:cubicBezTo>
                      <a:pt x="123983" y="403"/>
                      <a:pt x="120612" y="7560"/>
                      <a:pt x="117668" y="23789"/>
                    </a:cubicBezTo>
                    <a:lnTo>
                      <a:pt x="101585" y="111282"/>
                    </a:lnTo>
                    <a:cubicBezTo>
                      <a:pt x="101585" y="114142"/>
                      <a:pt x="98629" y="120080"/>
                      <a:pt x="92040" y="119999"/>
                    </a:cubicBezTo>
                    <a:lnTo>
                      <a:pt x="67833" y="119869"/>
                    </a:lnTo>
                    <a:lnTo>
                      <a:pt x="67833" y="120000"/>
                    </a:ln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grpSp>
        <p:sp>
          <p:nvSpPr>
            <p:cNvPr id="1314" name="Shape 1314"/>
            <p:cNvSpPr/>
            <p:nvPr/>
          </p:nvSpPr>
          <p:spPr>
            <a:xfrm>
              <a:off x="5349955" y="2058415"/>
              <a:ext cx="547200" cy="135300"/>
            </a:xfrm>
            <a:prstGeom prst="roundRect">
              <a:avLst>
                <a:gd name="adj" fmla="val 10985"/>
              </a:avLst>
            </a:prstGeom>
            <a:solidFill>
              <a:schemeClr val="lt2"/>
            </a:solidFill>
            <a:ln w="38100" cap="flat" cmpd="sng">
              <a:solidFill>
                <a:srgbClr val="D8D8D8"/>
              </a:solidFill>
              <a:prstDash val="solid"/>
              <a:miter lim="8000"/>
              <a:headEnd type="none" w="med" len="med"/>
              <a:tailEnd type="none" w="med" len="med"/>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315" name="Shape 1315"/>
            <p:cNvSpPr/>
            <p:nvPr/>
          </p:nvSpPr>
          <p:spPr>
            <a:xfrm>
              <a:off x="6431643" y="1632857"/>
              <a:ext cx="1968600" cy="4472100"/>
            </a:xfrm>
            <a:custGeom>
              <a:avLst/>
              <a:gdLst/>
              <a:ahLst/>
              <a:cxnLst/>
              <a:rect l="0" t="0" r="0" b="0"/>
              <a:pathLst>
                <a:path w="120000" h="120000" extrusionOk="0">
                  <a:moveTo>
                    <a:pt x="38709" y="0"/>
                  </a:moveTo>
                  <a:lnTo>
                    <a:pt x="114007" y="0"/>
                  </a:lnTo>
                  <a:cubicBezTo>
                    <a:pt x="117317" y="0"/>
                    <a:pt x="120000" y="1180"/>
                    <a:pt x="120000" y="2637"/>
                  </a:cubicBezTo>
                  <a:lnTo>
                    <a:pt x="120000" y="117362"/>
                  </a:lnTo>
                  <a:cubicBezTo>
                    <a:pt x="120000" y="118819"/>
                    <a:pt x="117317" y="120000"/>
                    <a:pt x="114007" y="120000"/>
                  </a:cubicBezTo>
                  <a:lnTo>
                    <a:pt x="7098" y="120000"/>
                  </a:lnTo>
                  <a:cubicBezTo>
                    <a:pt x="3788" y="120000"/>
                    <a:pt x="1105" y="118819"/>
                    <a:pt x="1105" y="117362"/>
                  </a:cubicBezTo>
                  <a:cubicBezTo>
                    <a:pt x="737" y="82366"/>
                    <a:pt x="368" y="47370"/>
                    <a:pt x="0" y="12373"/>
                  </a:cubicBezTo>
                  <a:cubicBezTo>
                    <a:pt x="0" y="10917"/>
                    <a:pt x="2129" y="9492"/>
                    <a:pt x="5439" y="9492"/>
                  </a:cubicBez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grpSp>
      <p:cxnSp>
        <p:nvCxnSpPr>
          <p:cNvPr id="1316" name="Shape 1316"/>
          <p:cNvCxnSpPr>
            <a:stCxn id="1317" idx="1"/>
            <a:endCxn id="1318" idx="3"/>
          </p:cNvCxnSpPr>
          <p:nvPr/>
        </p:nvCxnSpPr>
        <p:spPr>
          <a:xfrm rot="10800000">
            <a:off x="6227751" y="3984592"/>
            <a:ext cx="2295900" cy="861900"/>
          </a:xfrm>
          <a:prstGeom prst="straightConnector1">
            <a:avLst/>
          </a:prstGeom>
          <a:solidFill>
            <a:schemeClr val="lt2"/>
          </a:solidFill>
          <a:ln w="28575" cap="flat" cmpd="sng">
            <a:solidFill>
              <a:srgbClr val="7F7F7F"/>
            </a:solidFill>
            <a:prstDash val="dash"/>
            <a:round/>
            <a:headEnd type="none" w="med" len="med"/>
            <a:tailEnd type="none" w="med" len="med"/>
          </a:ln>
        </p:spPr>
      </p:cxnSp>
      <p:grpSp>
        <p:nvGrpSpPr>
          <p:cNvPr id="1319" name="Shape 1319"/>
          <p:cNvGrpSpPr/>
          <p:nvPr/>
        </p:nvGrpSpPr>
        <p:grpSpPr>
          <a:xfrm>
            <a:off x="8363690" y="4391694"/>
            <a:ext cx="914494" cy="914494"/>
            <a:chOff x="6960153" y="5725485"/>
            <a:chExt cx="1132500" cy="1132500"/>
          </a:xfrm>
        </p:grpSpPr>
        <p:grpSp>
          <p:nvGrpSpPr>
            <p:cNvPr id="1320" name="Shape 1320"/>
            <p:cNvGrpSpPr/>
            <p:nvPr/>
          </p:nvGrpSpPr>
          <p:grpSpPr>
            <a:xfrm>
              <a:off x="6960153" y="5725485"/>
              <a:ext cx="1132500" cy="1132500"/>
              <a:chOff x="4420045" y="1154018"/>
              <a:chExt cx="1132500" cy="1132500"/>
            </a:xfrm>
          </p:grpSpPr>
          <p:sp>
            <p:nvSpPr>
              <p:cNvPr id="1321" name="Shape 1321"/>
              <p:cNvSpPr/>
              <p:nvPr/>
            </p:nvSpPr>
            <p:spPr>
              <a:xfrm>
                <a:off x="4420045" y="1154018"/>
                <a:ext cx="1132500" cy="1132500"/>
              </a:xfrm>
              <a:prstGeom prst="ellipse">
                <a:avLst/>
              </a:prstGeom>
              <a:solidFill>
                <a:schemeClr val="lt1"/>
              </a:solidFill>
              <a:ln w="19050" cap="flat" cmpd="sng">
                <a:solidFill>
                  <a:srgbClr val="D3D3D3"/>
                </a:solidFill>
                <a:prstDash val="dash"/>
                <a:miter lim="8000"/>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1322" name="Shape 1322"/>
              <p:cNvSpPr/>
              <p:nvPr/>
            </p:nvSpPr>
            <p:spPr>
              <a:xfrm rot="5400000">
                <a:off x="4511012" y="1238239"/>
                <a:ext cx="957900" cy="957900"/>
              </a:xfrm>
              <a:custGeom>
                <a:avLst/>
                <a:gdLst/>
                <a:ahLst/>
                <a:cxnLst/>
                <a:rect l="0" t="0" r="0" b="0"/>
                <a:pathLst>
                  <a:path w="120000" h="120000" extrusionOk="0">
                    <a:moveTo>
                      <a:pt x="0" y="60000"/>
                    </a:moveTo>
                    <a:cubicBezTo>
                      <a:pt x="0" y="44087"/>
                      <a:pt x="6321" y="28825"/>
                      <a:pt x="17573" y="17573"/>
                    </a:cubicBezTo>
                    <a:cubicBezTo>
                      <a:pt x="28826" y="6321"/>
                      <a:pt x="44087" y="0"/>
                      <a:pt x="60000" y="0"/>
                    </a:cubicBezTo>
                    <a:cubicBezTo>
                      <a:pt x="75913" y="0"/>
                      <a:pt x="91174" y="6321"/>
                      <a:pt x="102426" y="17573"/>
                    </a:cubicBezTo>
                    <a:cubicBezTo>
                      <a:pt x="113679" y="28826"/>
                      <a:pt x="120000" y="44087"/>
                      <a:pt x="120000" y="60000"/>
                    </a:cubicBezTo>
                    <a:cubicBezTo>
                      <a:pt x="120000" y="75913"/>
                      <a:pt x="113678" y="91174"/>
                      <a:pt x="102426" y="102426"/>
                    </a:cubicBezTo>
                    <a:cubicBezTo>
                      <a:pt x="91174" y="113679"/>
                      <a:pt x="75913" y="120000"/>
                      <a:pt x="60000" y="120000"/>
                    </a:cubicBezTo>
                    <a:cubicBezTo>
                      <a:pt x="44087" y="120000"/>
                      <a:pt x="28826" y="113678"/>
                      <a:pt x="17573" y="102426"/>
                    </a:cubicBezTo>
                    <a:cubicBezTo>
                      <a:pt x="6321" y="91174"/>
                      <a:pt x="0" y="75913"/>
                      <a:pt x="0" y="60000"/>
                    </a:cubicBezTo>
                    <a:lnTo>
                      <a:pt x="0" y="60000"/>
                    </a:lnTo>
                    <a:close/>
                  </a:path>
                </a:pathLst>
              </a:custGeom>
              <a:solidFill>
                <a:srgbClr val="00C425"/>
              </a:solidFill>
              <a:ln>
                <a:noFill/>
              </a:ln>
            </p:spPr>
            <p:txBody>
              <a:bodyPr wrap="square" lIns="106375" tIns="106375" rIns="106375" bIns="106375" anchor="ctr" anchorCtr="0">
                <a:noAutofit/>
              </a:bodyPr>
              <a:lstStyle/>
              <a:p>
                <a:pPr marL="0" marR="0" lvl="0" indent="0" algn="ctr" rtl="0">
                  <a:lnSpc>
                    <a:spcPct val="90000"/>
                  </a:lnSpc>
                  <a:spcBef>
                    <a:spcPts val="0"/>
                  </a:spcBef>
                  <a:spcAft>
                    <a:spcPts val="0"/>
                  </a:spcAft>
                  <a:buNone/>
                </a:pPr>
                <a:endParaRPr sz="2400">
                  <a:solidFill>
                    <a:schemeClr val="lt1"/>
                  </a:solidFill>
                  <a:latin typeface="Roboto Condensed"/>
                  <a:ea typeface="Roboto Condensed"/>
                  <a:cs typeface="Roboto Condensed"/>
                  <a:sym typeface="Roboto Condensed"/>
                </a:endParaRPr>
              </a:p>
            </p:txBody>
          </p:sp>
          <p:sp>
            <p:nvSpPr>
              <p:cNvPr id="1323" name="Shape 1323"/>
              <p:cNvSpPr/>
              <p:nvPr/>
            </p:nvSpPr>
            <p:spPr>
              <a:xfrm>
                <a:off x="4833492" y="1570438"/>
                <a:ext cx="318000" cy="318000"/>
              </a:xfrm>
              <a:prstGeom prst="ellipse">
                <a:avLst/>
              </a:prstGeom>
              <a:solidFill>
                <a:schemeClr val="accent2"/>
              </a:solidFill>
              <a:ln>
                <a:noFill/>
              </a:ln>
            </p:spPr>
            <p:txBody>
              <a:bodyPr wrap="square" lIns="91425" tIns="45700" rIns="91425" bIns="45700" anchor="ctr" anchorCtr="1">
                <a:noAutofit/>
              </a:bodyPr>
              <a:lstStyle/>
              <a:p>
                <a:pPr marL="0" marR="0" lvl="0" indent="0" algn="ctr" rtl="0">
                  <a:lnSpc>
                    <a:spcPct val="100000"/>
                  </a:lnSpc>
                  <a:spcBef>
                    <a:spcPts val="0"/>
                  </a:spcBef>
                  <a:spcAft>
                    <a:spcPts val="0"/>
                  </a:spcAft>
                  <a:buClr>
                    <a:schemeClr val="dk1"/>
                  </a:buClr>
                  <a:buFont typeface="Arial"/>
                  <a:buNone/>
                </a:pPr>
                <a:endParaRPr sz="3500" b="0" i="0" u="none" strike="noStrike" cap="none">
                  <a:solidFill>
                    <a:srgbClr val="FFFFFF"/>
                  </a:solidFill>
                  <a:latin typeface="Arial Black"/>
                  <a:ea typeface="Arial Black"/>
                  <a:cs typeface="Arial Black"/>
                  <a:sym typeface="Arial Black"/>
                </a:endParaRPr>
              </a:p>
            </p:txBody>
          </p:sp>
        </p:grpSp>
        <p:pic>
          <p:nvPicPr>
            <p:cNvPr id="1317" name="Shape 1317" descr="Integrate_Wht.png"/>
            <p:cNvPicPr preferRelativeResize="0"/>
            <p:nvPr/>
          </p:nvPicPr>
          <p:blipFill rotWithShape="1">
            <a:blip r:embed="rId3">
              <a:alphaModFix/>
            </a:blip>
            <a:srcRect/>
            <a:stretch/>
          </p:blipFill>
          <p:spPr>
            <a:xfrm>
              <a:off x="7158248" y="5921460"/>
              <a:ext cx="734484" cy="734484"/>
            </a:xfrm>
            <a:prstGeom prst="rect">
              <a:avLst/>
            </a:prstGeom>
            <a:noFill/>
            <a:ln>
              <a:noFill/>
            </a:ln>
          </p:spPr>
        </p:pic>
      </p:grpSp>
      <p:grpSp>
        <p:nvGrpSpPr>
          <p:cNvPr id="1324" name="Shape 1324"/>
          <p:cNvGrpSpPr/>
          <p:nvPr/>
        </p:nvGrpSpPr>
        <p:grpSpPr>
          <a:xfrm>
            <a:off x="5836454" y="3682386"/>
            <a:ext cx="519098" cy="587421"/>
            <a:chOff x="-2125144" y="4981687"/>
            <a:chExt cx="1224000" cy="1385100"/>
          </a:xfrm>
        </p:grpSpPr>
        <p:sp>
          <p:nvSpPr>
            <p:cNvPr id="1325" name="Shape 1325"/>
            <p:cNvSpPr/>
            <p:nvPr/>
          </p:nvSpPr>
          <p:spPr>
            <a:xfrm>
              <a:off x="-2125144" y="4981687"/>
              <a:ext cx="1224000" cy="1385100"/>
            </a:xfrm>
            <a:custGeom>
              <a:avLst/>
              <a:gdLst/>
              <a:ahLst/>
              <a:cxnLst/>
              <a:rect l="0" t="0" r="0" b="0"/>
              <a:pathLst>
                <a:path w="120000" h="120000" extrusionOk="0">
                  <a:moveTo>
                    <a:pt x="59999" y="0"/>
                  </a:moveTo>
                  <a:lnTo>
                    <a:pt x="60257" y="210"/>
                  </a:lnTo>
                  <a:cubicBezTo>
                    <a:pt x="69326" y="6305"/>
                    <a:pt x="81855" y="10075"/>
                    <a:pt x="95694" y="10075"/>
                  </a:cubicBezTo>
                  <a:cubicBezTo>
                    <a:pt x="102613" y="10075"/>
                    <a:pt x="109205" y="9133"/>
                    <a:pt x="115201" y="7428"/>
                  </a:cubicBezTo>
                  <a:lnTo>
                    <a:pt x="120000" y="5677"/>
                  </a:lnTo>
                  <a:lnTo>
                    <a:pt x="120000" y="51912"/>
                  </a:lnTo>
                  <a:lnTo>
                    <a:pt x="119793" y="51912"/>
                  </a:lnTo>
                  <a:lnTo>
                    <a:pt x="119604" y="54241"/>
                  </a:lnTo>
                  <a:cubicBezTo>
                    <a:pt x="118074" y="65233"/>
                    <a:pt x="112079" y="76008"/>
                    <a:pt x="101663" y="84569"/>
                  </a:cubicBezTo>
                  <a:lnTo>
                    <a:pt x="58556" y="120000"/>
                  </a:lnTo>
                  <a:lnTo>
                    <a:pt x="17045" y="85881"/>
                  </a:lnTo>
                  <a:cubicBezTo>
                    <a:pt x="7015" y="77637"/>
                    <a:pt x="1510" y="67040"/>
                    <a:pt x="484" y="56088"/>
                  </a:cubicBezTo>
                  <a:lnTo>
                    <a:pt x="338" y="51912"/>
                  </a:lnTo>
                  <a:lnTo>
                    <a:pt x="0" y="51912"/>
                  </a:lnTo>
                  <a:lnTo>
                    <a:pt x="0" y="5678"/>
                  </a:lnTo>
                  <a:lnTo>
                    <a:pt x="4798" y="7428"/>
                  </a:lnTo>
                  <a:cubicBezTo>
                    <a:pt x="10794" y="9133"/>
                    <a:pt x="17386" y="10075"/>
                    <a:pt x="24305" y="10075"/>
                  </a:cubicBezTo>
                  <a:cubicBezTo>
                    <a:pt x="38144" y="10075"/>
                    <a:pt x="50673" y="6305"/>
                    <a:pt x="59742" y="210"/>
                  </a:cubicBezTo>
                  <a:close/>
                </a:path>
              </a:pathLst>
            </a:custGeom>
            <a:solidFill>
              <a:srgbClr val="008A44"/>
            </a:solidFill>
            <a:ln w="19050" cap="flat" cmpd="sng">
              <a:solidFill>
                <a:schemeClr val="lt1"/>
              </a:solidFill>
              <a:prstDash val="solid"/>
              <a:miter lim="8000"/>
              <a:headEnd type="none" w="med" len="med"/>
              <a:tailEnd type="none" w="med" len="med"/>
            </a:ln>
          </p:spPr>
          <p:txBody>
            <a:bodyPr wrap="square" lIns="365775" tIns="274300" rIns="457200" bIns="365775" anchor="t" anchorCtr="0">
              <a:noAutofit/>
            </a:bodyPr>
            <a:lstStyle/>
            <a:p>
              <a:pPr marL="0" marR="0" lvl="0" indent="0" algn="ctr" rtl="0">
                <a:spcBef>
                  <a:spcPts val="0"/>
                </a:spcBef>
                <a:buNone/>
              </a:pPr>
              <a:endParaRPr sz="2100">
                <a:solidFill>
                  <a:schemeClr val="lt1"/>
                </a:solidFill>
                <a:latin typeface="Arial"/>
                <a:ea typeface="Arial"/>
                <a:cs typeface="Arial"/>
                <a:sym typeface="Arial"/>
              </a:endParaRPr>
            </a:p>
          </p:txBody>
        </p:sp>
        <p:grpSp>
          <p:nvGrpSpPr>
            <p:cNvPr id="1326" name="Shape 1326"/>
            <p:cNvGrpSpPr/>
            <p:nvPr/>
          </p:nvGrpSpPr>
          <p:grpSpPr>
            <a:xfrm>
              <a:off x="-1823466" y="5195400"/>
              <a:ext cx="620779" cy="728233"/>
              <a:chOff x="1887612" y="529081"/>
              <a:chExt cx="1520400" cy="1783574"/>
            </a:xfrm>
          </p:grpSpPr>
          <p:sp>
            <p:nvSpPr>
              <p:cNvPr id="1318" name="Shape 1318"/>
              <p:cNvSpPr/>
              <p:nvPr/>
            </p:nvSpPr>
            <p:spPr>
              <a:xfrm>
                <a:off x="1887612" y="1188555"/>
                <a:ext cx="1520400" cy="1124100"/>
              </a:xfrm>
              <a:prstGeom prst="roundRect">
                <a:avLst>
                  <a:gd name="adj" fmla="val 7693"/>
                </a:avLst>
              </a:pr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1327" name="Shape 1327"/>
              <p:cNvSpPr/>
              <p:nvPr/>
            </p:nvSpPr>
            <p:spPr>
              <a:xfrm>
                <a:off x="2063856" y="529081"/>
                <a:ext cx="1167900" cy="570600"/>
              </a:xfrm>
              <a:custGeom>
                <a:avLst/>
                <a:gdLst/>
                <a:ahLst/>
                <a:cxnLst/>
                <a:rect l="0" t="0" r="0" b="0"/>
                <a:pathLst>
                  <a:path w="120000" h="120000" extrusionOk="0">
                    <a:moveTo>
                      <a:pt x="60174" y="0"/>
                    </a:moveTo>
                    <a:cubicBezTo>
                      <a:pt x="71056" y="68"/>
                      <a:pt x="81929" y="6391"/>
                      <a:pt x="91551" y="18958"/>
                    </a:cubicBezTo>
                    <a:cubicBezTo>
                      <a:pt x="107583" y="39898"/>
                      <a:pt x="117950" y="75334"/>
                      <a:pt x="119898" y="114459"/>
                    </a:cubicBezTo>
                    <a:lnTo>
                      <a:pt x="120000" y="120000"/>
                    </a:lnTo>
                    <a:lnTo>
                      <a:pt x="91571" y="120000"/>
                    </a:lnTo>
                    <a:lnTo>
                      <a:pt x="91177" y="111671"/>
                    </a:lnTo>
                    <a:cubicBezTo>
                      <a:pt x="89269" y="94097"/>
                      <a:pt x="84309" y="78550"/>
                      <a:pt x="77171" y="68619"/>
                    </a:cubicBezTo>
                    <a:cubicBezTo>
                      <a:pt x="66746" y="54118"/>
                      <a:pt x="53448" y="54030"/>
                      <a:pt x="42984" y="68394"/>
                    </a:cubicBezTo>
                    <a:cubicBezTo>
                      <a:pt x="35814" y="78236"/>
                      <a:pt x="30811" y="93730"/>
                      <a:pt x="28857" y="111290"/>
                    </a:cubicBezTo>
                    <a:lnTo>
                      <a:pt x="28423" y="120000"/>
                    </a:lnTo>
                    <a:lnTo>
                      <a:pt x="0" y="120000"/>
                    </a:lnTo>
                    <a:lnTo>
                      <a:pt x="131" y="113741"/>
                    </a:lnTo>
                    <a:cubicBezTo>
                      <a:pt x="2184" y="74628"/>
                      <a:pt x="12650" y="39308"/>
                      <a:pt x="28745" y="18564"/>
                    </a:cubicBezTo>
                    <a:cubicBezTo>
                      <a:pt x="38402" y="6117"/>
                      <a:pt x="49293" y="-67"/>
                      <a:pt x="60174" y="0"/>
                    </a:cubicBezTo>
                    <a:close/>
                  </a:path>
                </a:pathLst>
              </a:cu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grpSp>
      </p:grpSp>
      <p:sp>
        <p:nvSpPr>
          <p:cNvPr id="1328" name="Shape 1328"/>
          <p:cNvSpPr txBox="1"/>
          <p:nvPr/>
        </p:nvSpPr>
        <p:spPr>
          <a:xfrm>
            <a:off x="466950" y="2017113"/>
            <a:ext cx="3464100" cy="587400"/>
          </a:xfrm>
          <a:prstGeom prst="rect">
            <a:avLst/>
          </a:prstGeom>
          <a:noFill/>
          <a:ln>
            <a:noFill/>
          </a:ln>
        </p:spPr>
        <p:txBody>
          <a:bodyPr wrap="square" lIns="121900" tIns="121900" rIns="121900" bIns="121900" anchor="t" anchorCtr="0">
            <a:noAutofit/>
          </a:bodyPr>
          <a:lstStyle/>
          <a:p>
            <a:pPr marL="0" lvl="0" indent="0" rtl="0">
              <a:spcBef>
                <a:spcPts val="0"/>
              </a:spcBef>
              <a:buNone/>
            </a:pPr>
            <a:r>
              <a:rPr lang="en-US" sz="1900">
                <a:solidFill>
                  <a:schemeClr val="accent3"/>
                </a:solidFill>
              </a:rPr>
              <a:t>Whitelisting</a:t>
            </a:r>
          </a:p>
        </p:txBody>
      </p:sp>
      <p:sp>
        <p:nvSpPr>
          <p:cNvPr id="1329" name="Shape 1329"/>
          <p:cNvSpPr txBox="1"/>
          <p:nvPr/>
        </p:nvSpPr>
        <p:spPr>
          <a:xfrm>
            <a:off x="466950" y="2724804"/>
            <a:ext cx="3464100" cy="587400"/>
          </a:xfrm>
          <a:prstGeom prst="rect">
            <a:avLst/>
          </a:prstGeom>
          <a:noFill/>
          <a:ln>
            <a:noFill/>
          </a:ln>
        </p:spPr>
        <p:txBody>
          <a:bodyPr wrap="square" lIns="121900" tIns="121900" rIns="121900" bIns="121900" anchor="t" anchorCtr="0">
            <a:noAutofit/>
          </a:bodyPr>
          <a:lstStyle/>
          <a:p>
            <a:pPr marL="0" lvl="0" indent="0" rtl="0">
              <a:spcBef>
                <a:spcPts val="0"/>
              </a:spcBef>
              <a:buNone/>
            </a:pPr>
            <a:r>
              <a:rPr lang="en-US" sz="1900">
                <a:solidFill>
                  <a:schemeClr val="accent3"/>
                </a:solidFill>
              </a:rPr>
              <a:t>Port filtering</a:t>
            </a:r>
          </a:p>
        </p:txBody>
      </p:sp>
      <p:sp>
        <p:nvSpPr>
          <p:cNvPr id="1330" name="Shape 1330"/>
          <p:cNvSpPr txBox="1"/>
          <p:nvPr/>
        </p:nvSpPr>
        <p:spPr>
          <a:xfrm>
            <a:off x="432450" y="3432496"/>
            <a:ext cx="3533100" cy="587400"/>
          </a:xfrm>
          <a:prstGeom prst="rect">
            <a:avLst/>
          </a:prstGeom>
          <a:noFill/>
          <a:ln>
            <a:noFill/>
          </a:ln>
        </p:spPr>
        <p:txBody>
          <a:bodyPr wrap="square" lIns="121900" tIns="121900" rIns="121900" bIns="121900" anchor="t" anchorCtr="0">
            <a:noAutofit/>
          </a:bodyPr>
          <a:lstStyle/>
          <a:p>
            <a:pPr marL="0" lvl="0" indent="0" rtl="0">
              <a:spcBef>
                <a:spcPts val="0"/>
              </a:spcBef>
              <a:buNone/>
            </a:pPr>
            <a:r>
              <a:rPr lang="en-US" sz="1900">
                <a:solidFill>
                  <a:schemeClr val="accent3"/>
                </a:solidFill>
              </a:rPr>
              <a:t>802.1x authentication</a:t>
            </a:r>
          </a:p>
        </p:txBody>
      </p:sp>
      <p:sp>
        <p:nvSpPr>
          <p:cNvPr id="1331" name="Shape 1331"/>
          <p:cNvSpPr txBox="1"/>
          <p:nvPr/>
        </p:nvSpPr>
        <p:spPr>
          <a:xfrm>
            <a:off x="466950" y="4140188"/>
            <a:ext cx="3533100" cy="587400"/>
          </a:xfrm>
          <a:prstGeom prst="rect">
            <a:avLst/>
          </a:prstGeom>
          <a:noFill/>
          <a:ln>
            <a:noFill/>
          </a:ln>
        </p:spPr>
        <p:txBody>
          <a:bodyPr wrap="square" lIns="121900" tIns="121900" rIns="121900" bIns="121900" anchor="t" anchorCtr="0">
            <a:noAutofit/>
          </a:bodyPr>
          <a:lstStyle/>
          <a:p>
            <a:pPr marL="0" lvl="0" indent="0" rtl="0">
              <a:spcBef>
                <a:spcPts val="0"/>
              </a:spcBef>
              <a:buNone/>
            </a:pPr>
            <a:r>
              <a:rPr lang="en-US" sz="1900">
                <a:solidFill>
                  <a:schemeClr val="accent3"/>
                </a:solidFill>
              </a:rPr>
              <a:t>Network Time Protocol</a:t>
            </a:r>
          </a:p>
        </p:txBody>
      </p:sp>
      <p:sp>
        <p:nvSpPr>
          <p:cNvPr id="52" name="TextBox 51">
            <a:hlinkClick r:id="rId4" action="ppaction://hlinksldjump" highlightClick="1"/>
          </p:cNvPr>
          <p:cNvSpPr txBox="1"/>
          <p:nvPr/>
        </p:nvSpPr>
        <p:spPr>
          <a:xfrm>
            <a:off x="10515600" y="6248400"/>
            <a:ext cx="631904" cy="307777"/>
          </a:xfrm>
          <a:prstGeom prst="rect">
            <a:avLst/>
          </a:prstGeom>
          <a:noFill/>
        </p:spPr>
        <p:txBody>
          <a:bodyPr wrap="none" rtlCol="0">
            <a:spAutoFit/>
          </a:bodyPr>
          <a:lstStyle/>
          <a:p>
            <a:r>
              <a:rPr lang="en-US" dirty="0" smtClean="0"/>
              <a:t>home</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324"/>
                                        </p:tgtEl>
                                        <p:attrNameLst>
                                          <p:attrName>style.visibility</p:attrName>
                                        </p:attrNameLst>
                                      </p:cBhvr>
                                      <p:to>
                                        <p:strVal val="visible"/>
                                      </p:to>
                                    </p:set>
                                    <p:anim calcmode="lin" valueType="num">
                                      <p:cBhvr additive="base">
                                        <p:cTn id="7" dur="500"/>
                                        <p:tgtEl>
                                          <p:spTgt spid="1324"/>
                                        </p:tgtEl>
                                        <p:attrNameLst>
                                          <p:attrName>ppt_w</p:attrName>
                                        </p:attrNameLst>
                                      </p:cBhvr>
                                      <p:tavLst>
                                        <p:tav tm="0">
                                          <p:val>
                                            <p:strVal val="0"/>
                                          </p:val>
                                        </p:tav>
                                        <p:tav tm="100000">
                                          <p:val>
                                            <p:strVal val="#ppt_w"/>
                                          </p:val>
                                        </p:tav>
                                      </p:tavLst>
                                    </p:anim>
                                    <p:anim calcmode="lin" valueType="num">
                                      <p:cBhvr additive="base">
                                        <p:cTn id="8" dur="500"/>
                                        <p:tgtEl>
                                          <p:spTgt spid="132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6"/>
        <p:cNvGrpSpPr/>
        <p:nvPr/>
      </p:nvGrpSpPr>
      <p:grpSpPr>
        <a:xfrm>
          <a:off x="0" y="0"/>
          <a:ext cx="0" cy="0"/>
          <a:chOff x="0" y="0"/>
          <a:chExt cx="0" cy="0"/>
        </a:xfrm>
      </p:grpSpPr>
      <p:sp>
        <p:nvSpPr>
          <p:cNvPr id="1337" name="Shape 1337"/>
          <p:cNvSpPr txBox="1">
            <a:spLocks noGrp="1"/>
          </p:cNvSpPr>
          <p:nvPr>
            <p:ph type="title"/>
          </p:nvPr>
        </p:nvSpPr>
        <p:spPr>
          <a:xfrm>
            <a:off x="304799" y="137160"/>
            <a:ext cx="11582400" cy="457200"/>
          </a:xfrm>
          <a:prstGeom prst="rect">
            <a:avLst/>
          </a:prstGeom>
          <a:noFill/>
          <a:ln>
            <a:noFill/>
          </a:ln>
        </p:spPr>
        <p:txBody>
          <a:bodyPr wrap="square" lIns="0" tIns="0" rIns="0" bIns="0" anchor="ctr" anchorCtr="0">
            <a:noAutofit/>
          </a:bodyPr>
          <a:lstStyle/>
          <a:p>
            <a:pPr marL="0" marR="0" lvl="0" indent="0" algn="l" rtl="0">
              <a:spcBef>
                <a:spcPts val="0"/>
              </a:spcBef>
              <a:spcAft>
                <a:spcPts val="0"/>
              </a:spcAft>
              <a:buNone/>
            </a:pPr>
            <a:r>
              <a:rPr lang="en-US" sz="3200" b="0" i="0" u="none" strike="noStrike" cap="none" dirty="0">
                <a:solidFill>
                  <a:schemeClr val="accent2"/>
                </a:solidFill>
                <a:latin typeface="Arial"/>
                <a:ea typeface="Arial"/>
                <a:cs typeface="Arial"/>
                <a:sym typeface="Arial"/>
              </a:rPr>
              <a:t>Lexmark security </a:t>
            </a:r>
            <a:r>
              <a:rPr lang="en-US" dirty="0"/>
              <a:t>- </a:t>
            </a:r>
            <a:r>
              <a:rPr lang="en-US" dirty="0" smtClean="0"/>
              <a:t>Solutions</a:t>
            </a:r>
            <a:endParaRPr lang="en-US" dirty="0"/>
          </a:p>
        </p:txBody>
      </p:sp>
      <p:sp>
        <p:nvSpPr>
          <p:cNvPr id="1338" name="Shape 1338"/>
          <p:cNvSpPr txBox="1">
            <a:spLocks noGrp="1"/>
          </p:cNvSpPr>
          <p:nvPr>
            <p:ph type="body" idx="2"/>
          </p:nvPr>
        </p:nvSpPr>
        <p:spPr>
          <a:xfrm>
            <a:off x="304801" y="640080"/>
            <a:ext cx="11582400" cy="273900"/>
          </a:xfrm>
          <a:prstGeom prst="rect">
            <a:avLst/>
          </a:prstGeom>
          <a:noFill/>
          <a:ln>
            <a:noFill/>
          </a:ln>
        </p:spPr>
        <p:txBody>
          <a:bodyPr wrap="square" lIns="0" tIns="0" rIns="0" bIns="0" anchor="t" anchorCtr="0">
            <a:noAutofit/>
          </a:bodyPr>
          <a:lstStyle/>
          <a:p>
            <a:pPr marL="241300" marR="0" lvl="0" indent="-241300" algn="l" rtl="0">
              <a:lnSpc>
                <a:spcPct val="100000"/>
              </a:lnSpc>
              <a:spcBef>
                <a:spcPts val="0"/>
              </a:spcBef>
              <a:spcAft>
                <a:spcPts val="0"/>
              </a:spcAft>
              <a:buClr>
                <a:srgbClr val="A5A5AA"/>
              </a:buClr>
              <a:buFont typeface="Noto Sans Symbols"/>
              <a:buNone/>
            </a:pPr>
            <a:r>
              <a:rPr lang="en-US" sz="1900" b="0" i="0" u="none" strike="noStrike" cap="none">
                <a:solidFill>
                  <a:schemeClr val="accent5"/>
                </a:solidFill>
                <a:latin typeface="Arial"/>
                <a:ea typeface="Arial"/>
                <a:cs typeface="Arial"/>
                <a:sym typeface="Arial"/>
              </a:rPr>
              <a:t>Complete security throughout and around the device and document</a:t>
            </a:r>
          </a:p>
          <a:p>
            <a:pPr marL="241300" marR="0" lvl="0" indent="-241300" algn="l" rtl="0">
              <a:lnSpc>
                <a:spcPct val="100000"/>
              </a:lnSpc>
              <a:spcBef>
                <a:spcPts val="2400"/>
              </a:spcBef>
              <a:spcAft>
                <a:spcPts val="0"/>
              </a:spcAft>
              <a:buClr>
                <a:srgbClr val="A5A5AA"/>
              </a:buClr>
              <a:buFont typeface="Noto Sans Symbols"/>
              <a:buNone/>
            </a:pPr>
            <a:endParaRPr sz="1900" b="0" i="0" u="none" strike="noStrike" cap="none">
              <a:solidFill>
                <a:schemeClr val="dk2"/>
              </a:solidFill>
              <a:latin typeface="Arial"/>
              <a:ea typeface="Arial"/>
              <a:cs typeface="Arial"/>
              <a:sym typeface="Arial"/>
            </a:endParaRPr>
          </a:p>
        </p:txBody>
      </p:sp>
      <p:sp>
        <p:nvSpPr>
          <p:cNvPr id="1339" name="Shape 1339"/>
          <p:cNvSpPr txBox="1">
            <a:spLocks noGrp="1"/>
          </p:cNvSpPr>
          <p:nvPr>
            <p:ph type="ftr" idx="11"/>
          </p:nvPr>
        </p:nvSpPr>
        <p:spPr>
          <a:xfrm>
            <a:off x="3048000" y="6565392"/>
            <a:ext cx="6096000" cy="137100"/>
          </a:xfrm>
          <a:prstGeom prst="rect">
            <a:avLst/>
          </a:prstGeom>
          <a:noFill/>
          <a:ln>
            <a:noFill/>
          </a:ln>
        </p:spPr>
        <p:txBody>
          <a:bodyPr wrap="square" lIns="45700" tIns="45700" rIns="45700" bIns="45700" anchor="ctr" anchorCtr="0">
            <a:noAutofit/>
          </a:bodyPr>
          <a:lstStyle/>
          <a:p>
            <a:pPr marL="0" marR="0" lvl="0" indent="0" algn="ctr" rtl="0">
              <a:spcBef>
                <a:spcPts val="0"/>
              </a:spcBef>
              <a:buNone/>
            </a:pPr>
            <a:r>
              <a:rPr lang="en-US" sz="800" dirty="0">
                <a:solidFill>
                  <a:schemeClr val="dk2"/>
                </a:solidFill>
                <a:latin typeface="Arial"/>
                <a:ea typeface="Arial"/>
                <a:cs typeface="Arial"/>
                <a:sym typeface="Arial"/>
              </a:rPr>
              <a:t>© </a:t>
            </a:r>
            <a:r>
              <a:rPr lang="en-US" sz="800" dirty="0" smtClean="0">
                <a:solidFill>
                  <a:schemeClr val="dk2"/>
                </a:solidFill>
                <a:latin typeface="Arial"/>
                <a:ea typeface="Arial"/>
                <a:cs typeface="Arial"/>
                <a:sym typeface="Arial"/>
              </a:rPr>
              <a:t>2018 </a:t>
            </a:r>
            <a:r>
              <a:rPr lang="en-US" sz="800" dirty="0">
                <a:solidFill>
                  <a:schemeClr val="dk2"/>
                </a:solidFill>
                <a:latin typeface="Arial"/>
                <a:ea typeface="Arial"/>
                <a:cs typeface="Arial"/>
                <a:sym typeface="Arial"/>
              </a:rPr>
              <a:t>Lexmark. All rights reserved.</a:t>
            </a:r>
          </a:p>
        </p:txBody>
      </p:sp>
      <p:sp>
        <p:nvSpPr>
          <p:cNvPr id="1340" name="Shape 1340"/>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15</a:t>
            </a:fld>
            <a:endParaRPr lang="en-US" sz="800">
              <a:solidFill>
                <a:schemeClr val="dk2"/>
              </a:solidFill>
              <a:latin typeface="Arial"/>
              <a:ea typeface="Arial"/>
              <a:cs typeface="Arial"/>
              <a:sym typeface="Arial"/>
            </a:endParaRPr>
          </a:p>
        </p:txBody>
      </p:sp>
      <p:grpSp>
        <p:nvGrpSpPr>
          <p:cNvPr id="1341" name="Shape 1341"/>
          <p:cNvGrpSpPr/>
          <p:nvPr/>
        </p:nvGrpSpPr>
        <p:grpSpPr>
          <a:xfrm>
            <a:off x="4359539" y="2017131"/>
            <a:ext cx="3464222" cy="3917912"/>
            <a:chOff x="2824724" y="418777"/>
            <a:chExt cx="6411664" cy="6310053"/>
          </a:xfrm>
        </p:grpSpPr>
        <p:sp>
          <p:nvSpPr>
            <p:cNvPr id="1342" name="Shape 1342"/>
            <p:cNvSpPr/>
            <p:nvPr/>
          </p:nvSpPr>
          <p:spPr>
            <a:xfrm>
              <a:off x="3037363" y="418777"/>
              <a:ext cx="3038100" cy="877500"/>
            </a:xfrm>
            <a:prstGeom prst="roundRect">
              <a:avLst>
                <a:gd name="adj" fmla="val 16667"/>
              </a:avLst>
            </a:prstGeom>
            <a:solidFill>
              <a:srgbClr val="BFBFBF"/>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1343" name="Shape 1343"/>
            <p:cNvSpPr/>
            <p:nvPr/>
          </p:nvSpPr>
          <p:spPr>
            <a:xfrm>
              <a:off x="3155195" y="1362075"/>
              <a:ext cx="5205300" cy="4823400"/>
            </a:xfrm>
            <a:prstGeom prst="roundRect">
              <a:avLst>
                <a:gd name="adj" fmla="val 2612"/>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344" name="Shape 1344"/>
            <p:cNvSpPr/>
            <p:nvPr/>
          </p:nvSpPr>
          <p:spPr>
            <a:xfrm>
              <a:off x="3099516" y="2218612"/>
              <a:ext cx="3175500" cy="1972500"/>
            </a:xfrm>
            <a:custGeom>
              <a:avLst/>
              <a:gdLst/>
              <a:ahLst/>
              <a:cxnLst/>
              <a:rect l="0" t="0" r="0" b="0"/>
              <a:pathLst>
                <a:path w="120000" h="120000" extrusionOk="0">
                  <a:moveTo>
                    <a:pt x="115610" y="0"/>
                  </a:moveTo>
                  <a:cubicBezTo>
                    <a:pt x="120746" y="0"/>
                    <a:pt x="119956" y="2216"/>
                    <a:pt x="119956" y="4277"/>
                  </a:cubicBezTo>
                  <a:lnTo>
                    <a:pt x="119956" y="116266"/>
                  </a:lnTo>
                  <a:cubicBezTo>
                    <a:pt x="119956" y="118328"/>
                    <a:pt x="117856" y="120000"/>
                    <a:pt x="115267" y="120000"/>
                  </a:cubicBezTo>
                  <a:lnTo>
                    <a:pt x="4661" y="120000"/>
                  </a:lnTo>
                  <a:cubicBezTo>
                    <a:pt x="2719" y="120000"/>
                    <a:pt x="1053" y="119059"/>
                    <a:pt x="341" y="117719"/>
                  </a:cubicBezTo>
                  <a:lnTo>
                    <a:pt x="0" y="116373"/>
                  </a:lnTo>
                  <a:lnTo>
                    <a:pt x="0" y="14233"/>
                  </a:lnTo>
                  <a:lnTo>
                    <a:pt x="585" y="13169"/>
                  </a:lnTo>
                  <a:cubicBezTo>
                    <a:pt x="972" y="12776"/>
                    <a:pt x="1473" y="12535"/>
                    <a:pt x="2120" y="12535"/>
                  </a:cubicBezTo>
                  <a:lnTo>
                    <a:pt x="52517" y="12913"/>
                  </a:lnTo>
                  <a:cubicBezTo>
                    <a:pt x="66173" y="6657"/>
                    <a:pt x="73769" y="1377"/>
                    <a:pt x="76443" y="1032"/>
                  </a:cubicBezTo>
                  <a:cubicBezTo>
                    <a:pt x="79116" y="688"/>
                    <a:pt x="102554" y="344"/>
                    <a:pt x="115610" y="0"/>
                  </a:cubicBez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345" name="Shape 1345"/>
            <p:cNvSpPr/>
            <p:nvPr/>
          </p:nvSpPr>
          <p:spPr>
            <a:xfrm>
              <a:off x="2839357" y="6150427"/>
              <a:ext cx="3701100" cy="308100"/>
            </a:xfrm>
            <a:prstGeom prst="roundRect">
              <a:avLst>
                <a:gd name="adj" fmla="val 16667"/>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346" name="Shape 1346"/>
            <p:cNvSpPr/>
            <p:nvPr/>
          </p:nvSpPr>
          <p:spPr>
            <a:xfrm>
              <a:off x="3089730" y="5527869"/>
              <a:ext cx="3186000" cy="617700"/>
            </a:xfrm>
            <a:custGeom>
              <a:avLst/>
              <a:gdLst/>
              <a:ahLst/>
              <a:cxnLst/>
              <a:rect l="0" t="0" r="0" b="0"/>
              <a:pathLst>
                <a:path w="120000" h="120000" extrusionOk="0">
                  <a:moveTo>
                    <a:pt x="93579" y="0"/>
                  </a:moveTo>
                  <a:lnTo>
                    <a:pt x="117835" y="535"/>
                  </a:lnTo>
                  <a:cubicBezTo>
                    <a:pt x="119318" y="809"/>
                    <a:pt x="120000" y="6849"/>
                    <a:pt x="120000" y="13095"/>
                  </a:cubicBezTo>
                  <a:lnTo>
                    <a:pt x="120000" y="58332"/>
                  </a:lnTo>
                  <a:lnTo>
                    <a:pt x="119901" y="60892"/>
                  </a:lnTo>
                  <a:lnTo>
                    <a:pt x="120000" y="63452"/>
                  </a:lnTo>
                  <a:lnTo>
                    <a:pt x="120000" y="108690"/>
                  </a:lnTo>
                  <a:cubicBezTo>
                    <a:pt x="120000" y="114936"/>
                    <a:pt x="119031" y="120000"/>
                    <a:pt x="117835" y="120000"/>
                  </a:cubicBezTo>
                  <a:lnTo>
                    <a:pt x="2164" y="120000"/>
                  </a:lnTo>
                  <a:cubicBezTo>
                    <a:pt x="968" y="120000"/>
                    <a:pt x="0" y="114936"/>
                    <a:pt x="0" y="108690"/>
                  </a:cubicBezTo>
                  <a:lnTo>
                    <a:pt x="0" y="63452"/>
                  </a:lnTo>
                  <a:cubicBezTo>
                    <a:pt x="0" y="57206"/>
                    <a:pt x="968" y="52143"/>
                    <a:pt x="2164" y="52143"/>
                  </a:cubicBezTo>
                  <a:lnTo>
                    <a:pt x="74171" y="52143"/>
                  </a:lnTo>
                  <a:lnTo>
                    <a:pt x="93579" y="0"/>
                  </a:ln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347" name="Shape 1347"/>
            <p:cNvSpPr/>
            <p:nvPr/>
          </p:nvSpPr>
          <p:spPr>
            <a:xfrm>
              <a:off x="6349875" y="6148613"/>
              <a:ext cx="2260500" cy="308100"/>
            </a:xfrm>
            <a:prstGeom prst="roundRect">
              <a:avLst>
                <a:gd name="adj" fmla="val 16667"/>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348" name="Shape 1348"/>
            <p:cNvSpPr/>
            <p:nvPr/>
          </p:nvSpPr>
          <p:spPr>
            <a:xfrm>
              <a:off x="3115914" y="4223656"/>
              <a:ext cx="1135800" cy="228600"/>
            </a:xfrm>
            <a:prstGeom prst="roundRect">
              <a:avLst>
                <a:gd name="adj" fmla="val 10985"/>
              </a:avLst>
            </a:pr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349" name="Shape 1349"/>
            <p:cNvSpPr/>
            <p:nvPr/>
          </p:nvSpPr>
          <p:spPr>
            <a:xfrm>
              <a:off x="3115914" y="4878612"/>
              <a:ext cx="1135800" cy="228600"/>
            </a:xfrm>
            <a:prstGeom prst="roundRect">
              <a:avLst>
                <a:gd name="adj" fmla="val 10985"/>
              </a:avLst>
            </a:pr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350" name="Shape 1350"/>
            <p:cNvSpPr/>
            <p:nvPr/>
          </p:nvSpPr>
          <p:spPr>
            <a:xfrm>
              <a:off x="3115914" y="5527869"/>
              <a:ext cx="1135800" cy="228600"/>
            </a:xfrm>
            <a:prstGeom prst="roundRect">
              <a:avLst>
                <a:gd name="adj" fmla="val 10985"/>
              </a:avLst>
            </a:pr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351" name="Shape 1351"/>
            <p:cNvSpPr/>
            <p:nvPr/>
          </p:nvSpPr>
          <p:spPr>
            <a:xfrm rot="10800000">
              <a:off x="2915492" y="6447863"/>
              <a:ext cx="3459900" cy="204900"/>
            </a:xfrm>
            <a:custGeom>
              <a:avLst/>
              <a:gdLst/>
              <a:ahLst/>
              <a:cxnLst/>
              <a:rect l="0" t="0" r="0" b="0"/>
              <a:pathLst>
                <a:path w="120000" h="120000" extrusionOk="0">
                  <a:moveTo>
                    <a:pt x="119270" y="120000"/>
                  </a:moveTo>
                  <a:lnTo>
                    <a:pt x="108950" y="120000"/>
                  </a:lnTo>
                  <a:lnTo>
                    <a:pt x="80319" y="120000"/>
                  </a:lnTo>
                  <a:lnTo>
                    <a:pt x="80267" y="120000"/>
                  </a:lnTo>
                  <a:lnTo>
                    <a:pt x="69948" y="120000"/>
                  </a:lnTo>
                  <a:lnTo>
                    <a:pt x="59616" y="120000"/>
                  </a:lnTo>
                  <a:lnTo>
                    <a:pt x="57137" y="120000"/>
                  </a:lnTo>
                  <a:lnTo>
                    <a:pt x="48604" y="120000"/>
                  </a:lnTo>
                  <a:lnTo>
                    <a:pt x="39732" y="120000"/>
                  </a:lnTo>
                  <a:lnTo>
                    <a:pt x="36434" y="120000"/>
                  </a:lnTo>
                  <a:lnTo>
                    <a:pt x="9602" y="120000"/>
                  </a:lnTo>
                  <a:lnTo>
                    <a:pt x="729" y="120000"/>
                  </a:lnTo>
                  <a:cubicBezTo>
                    <a:pt x="326" y="120000"/>
                    <a:pt x="0" y="114936"/>
                    <a:pt x="0" y="108690"/>
                  </a:cubicBezTo>
                  <a:lnTo>
                    <a:pt x="0" y="63452"/>
                  </a:lnTo>
                  <a:lnTo>
                    <a:pt x="33" y="60893"/>
                  </a:lnTo>
                  <a:lnTo>
                    <a:pt x="0" y="58333"/>
                  </a:lnTo>
                  <a:lnTo>
                    <a:pt x="0" y="13095"/>
                  </a:lnTo>
                  <a:cubicBezTo>
                    <a:pt x="0" y="6849"/>
                    <a:pt x="326" y="1785"/>
                    <a:pt x="729" y="1785"/>
                  </a:cubicBezTo>
                  <a:lnTo>
                    <a:pt x="1987" y="1724"/>
                  </a:lnTo>
                  <a:lnTo>
                    <a:pt x="1887" y="10087"/>
                  </a:lnTo>
                  <a:cubicBezTo>
                    <a:pt x="1887" y="61405"/>
                    <a:pt x="4352" y="103005"/>
                    <a:pt x="7393" y="103005"/>
                  </a:cubicBezTo>
                  <a:cubicBezTo>
                    <a:pt x="10434" y="103005"/>
                    <a:pt x="12899" y="61405"/>
                    <a:pt x="12899" y="10087"/>
                  </a:cubicBezTo>
                  <a:lnTo>
                    <a:pt x="12795" y="1364"/>
                  </a:lnTo>
                  <a:lnTo>
                    <a:pt x="13023" y="1298"/>
                  </a:lnTo>
                  <a:cubicBezTo>
                    <a:pt x="14510" y="769"/>
                    <a:pt x="15238" y="0"/>
                    <a:pt x="18396" y="0"/>
                  </a:cubicBezTo>
                  <a:cubicBezTo>
                    <a:pt x="20807" y="7849"/>
                    <a:pt x="23077" y="40193"/>
                    <a:pt x="24065" y="48883"/>
                  </a:cubicBezTo>
                  <a:lnTo>
                    <a:pt x="24325" y="52143"/>
                  </a:lnTo>
                  <a:lnTo>
                    <a:pt x="36434" y="52143"/>
                  </a:lnTo>
                  <a:lnTo>
                    <a:pt x="39732" y="52143"/>
                  </a:lnTo>
                  <a:lnTo>
                    <a:pt x="48604" y="52143"/>
                  </a:lnTo>
                  <a:lnTo>
                    <a:pt x="57137" y="52143"/>
                  </a:lnTo>
                  <a:lnTo>
                    <a:pt x="59616" y="52143"/>
                  </a:lnTo>
                  <a:lnTo>
                    <a:pt x="69948" y="52143"/>
                  </a:lnTo>
                  <a:lnTo>
                    <a:pt x="80267" y="52143"/>
                  </a:lnTo>
                  <a:lnTo>
                    <a:pt x="80319" y="52143"/>
                  </a:lnTo>
                  <a:lnTo>
                    <a:pt x="94227" y="52143"/>
                  </a:lnTo>
                  <a:lnTo>
                    <a:pt x="94486" y="48883"/>
                  </a:lnTo>
                  <a:cubicBezTo>
                    <a:pt x="95474" y="40193"/>
                    <a:pt x="97745" y="7849"/>
                    <a:pt x="100156" y="0"/>
                  </a:cubicBezTo>
                  <a:cubicBezTo>
                    <a:pt x="103164" y="0"/>
                    <a:pt x="103967" y="697"/>
                    <a:pt x="105321" y="1220"/>
                  </a:cubicBezTo>
                  <a:lnTo>
                    <a:pt x="105444" y="1260"/>
                  </a:lnTo>
                  <a:lnTo>
                    <a:pt x="105339" y="10087"/>
                  </a:lnTo>
                  <a:cubicBezTo>
                    <a:pt x="105339" y="61405"/>
                    <a:pt x="107804" y="103005"/>
                    <a:pt x="110845" y="103005"/>
                  </a:cubicBezTo>
                  <a:cubicBezTo>
                    <a:pt x="113886" y="103005"/>
                    <a:pt x="116351" y="61405"/>
                    <a:pt x="116351" y="10087"/>
                  </a:cubicBezTo>
                  <a:lnTo>
                    <a:pt x="116247" y="1412"/>
                  </a:lnTo>
                  <a:lnTo>
                    <a:pt x="116542" y="1507"/>
                  </a:lnTo>
                  <a:cubicBezTo>
                    <a:pt x="117216" y="1674"/>
                    <a:pt x="118067" y="1785"/>
                    <a:pt x="119270" y="1785"/>
                  </a:cubicBezTo>
                  <a:cubicBezTo>
                    <a:pt x="119673" y="1785"/>
                    <a:pt x="120000" y="6849"/>
                    <a:pt x="120000" y="13095"/>
                  </a:cubicBezTo>
                  <a:lnTo>
                    <a:pt x="120000" y="58333"/>
                  </a:lnTo>
                  <a:lnTo>
                    <a:pt x="119966" y="60893"/>
                  </a:lnTo>
                  <a:lnTo>
                    <a:pt x="120000" y="63452"/>
                  </a:lnTo>
                  <a:lnTo>
                    <a:pt x="120000" y="108690"/>
                  </a:lnTo>
                  <a:cubicBezTo>
                    <a:pt x="120000" y="114936"/>
                    <a:pt x="119673" y="120000"/>
                    <a:pt x="119270" y="120000"/>
                  </a:cubicBez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grpSp>
          <p:nvGrpSpPr>
            <p:cNvPr id="1352" name="Shape 1352"/>
            <p:cNvGrpSpPr/>
            <p:nvPr/>
          </p:nvGrpSpPr>
          <p:grpSpPr>
            <a:xfrm>
              <a:off x="3040300" y="6457030"/>
              <a:ext cx="3254491" cy="271800"/>
              <a:chOff x="8991780" y="6094187"/>
              <a:chExt cx="3254491" cy="271800"/>
            </a:xfrm>
          </p:grpSpPr>
          <p:sp>
            <p:nvSpPr>
              <p:cNvPr id="1353" name="Shape 1353"/>
              <p:cNvSpPr/>
              <p:nvPr/>
            </p:nvSpPr>
            <p:spPr>
              <a:xfrm>
                <a:off x="8991780" y="6094187"/>
                <a:ext cx="271800" cy="271800"/>
              </a:xfrm>
              <a:prstGeom prst="ellipse">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354" name="Shape 1354"/>
              <p:cNvSpPr/>
              <p:nvPr/>
            </p:nvSpPr>
            <p:spPr>
              <a:xfrm>
                <a:off x="11974471" y="6094187"/>
                <a:ext cx="271800" cy="271800"/>
              </a:xfrm>
              <a:prstGeom prst="ellipse">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grpSp>
        <p:sp>
          <p:nvSpPr>
            <p:cNvPr id="1355" name="Shape 1355"/>
            <p:cNvSpPr/>
            <p:nvPr/>
          </p:nvSpPr>
          <p:spPr>
            <a:xfrm rot="10800000" flipH="1">
              <a:off x="6714505" y="6438484"/>
              <a:ext cx="1360200" cy="171000"/>
            </a:xfrm>
            <a:custGeom>
              <a:avLst/>
              <a:gdLst/>
              <a:ahLst/>
              <a:cxnLst/>
              <a:rect l="0" t="0" r="0" b="0"/>
              <a:pathLst>
                <a:path w="120000" h="120000" extrusionOk="0">
                  <a:moveTo>
                    <a:pt x="1694" y="120000"/>
                  </a:moveTo>
                  <a:lnTo>
                    <a:pt x="27758" y="120000"/>
                  </a:lnTo>
                  <a:lnTo>
                    <a:pt x="46387" y="120000"/>
                  </a:lnTo>
                  <a:lnTo>
                    <a:pt x="118305" y="120000"/>
                  </a:lnTo>
                  <a:cubicBezTo>
                    <a:pt x="119241" y="120000"/>
                    <a:pt x="120000" y="114936"/>
                    <a:pt x="120000" y="108690"/>
                  </a:cubicBezTo>
                  <a:lnTo>
                    <a:pt x="120000" y="63453"/>
                  </a:lnTo>
                  <a:lnTo>
                    <a:pt x="119922" y="60893"/>
                  </a:lnTo>
                  <a:lnTo>
                    <a:pt x="120000" y="58333"/>
                  </a:lnTo>
                  <a:lnTo>
                    <a:pt x="120000" y="13095"/>
                  </a:lnTo>
                  <a:cubicBezTo>
                    <a:pt x="120000" y="6849"/>
                    <a:pt x="119241" y="1785"/>
                    <a:pt x="118305" y="1785"/>
                  </a:cubicBezTo>
                  <a:cubicBezTo>
                    <a:pt x="107131" y="1785"/>
                    <a:pt x="109063" y="0"/>
                    <a:pt x="97889" y="0"/>
                  </a:cubicBezTo>
                  <a:cubicBezTo>
                    <a:pt x="92292" y="7850"/>
                    <a:pt x="87021" y="40193"/>
                    <a:pt x="84727" y="48883"/>
                  </a:cubicBezTo>
                  <a:lnTo>
                    <a:pt x="84125" y="52143"/>
                  </a:lnTo>
                  <a:lnTo>
                    <a:pt x="46387" y="52143"/>
                  </a:lnTo>
                  <a:lnTo>
                    <a:pt x="27758" y="52143"/>
                  </a:lnTo>
                  <a:lnTo>
                    <a:pt x="1694" y="52143"/>
                  </a:lnTo>
                  <a:cubicBezTo>
                    <a:pt x="758" y="52143"/>
                    <a:pt x="0" y="57207"/>
                    <a:pt x="0" y="63453"/>
                  </a:cubicBezTo>
                  <a:lnTo>
                    <a:pt x="0" y="108690"/>
                  </a:lnTo>
                  <a:cubicBezTo>
                    <a:pt x="0" y="114936"/>
                    <a:pt x="758" y="120000"/>
                    <a:pt x="1694" y="120000"/>
                  </a:cubicBez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356" name="Shape 1356"/>
            <p:cNvSpPr/>
            <p:nvPr/>
          </p:nvSpPr>
          <p:spPr>
            <a:xfrm rot="5400000">
              <a:off x="7330038" y="2250138"/>
              <a:ext cx="2964000" cy="848700"/>
            </a:xfrm>
            <a:custGeom>
              <a:avLst/>
              <a:gdLst/>
              <a:ahLst/>
              <a:cxnLst/>
              <a:rect l="0" t="0" r="0" b="0"/>
              <a:pathLst>
                <a:path w="120000" h="120000" extrusionOk="0">
                  <a:moveTo>
                    <a:pt x="0" y="114611"/>
                  </a:moveTo>
                  <a:lnTo>
                    <a:pt x="0" y="76333"/>
                  </a:lnTo>
                  <a:cubicBezTo>
                    <a:pt x="0" y="73357"/>
                    <a:pt x="690" y="70944"/>
                    <a:pt x="1542" y="70944"/>
                  </a:cubicBezTo>
                  <a:lnTo>
                    <a:pt x="19854" y="70944"/>
                  </a:lnTo>
                  <a:lnTo>
                    <a:pt x="16628" y="5299"/>
                  </a:lnTo>
                  <a:cubicBezTo>
                    <a:pt x="16568" y="4082"/>
                    <a:pt x="16802" y="2927"/>
                    <a:pt x="17151" y="2718"/>
                  </a:cubicBezTo>
                  <a:lnTo>
                    <a:pt x="21631" y="32"/>
                  </a:lnTo>
                  <a:cubicBezTo>
                    <a:pt x="21979" y="-176"/>
                    <a:pt x="22310" y="640"/>
                    <a:pt x="22370" y="1857"/>
                  </a:cubicBezTo>
                  <a:lnTo>
                    <a:pt x="25764" y="70944"/>
                  </a:lnTo>
                  <a:lnTo>
                    <a:pt x="51428" y="70944"/>
                  </a:lnTo>
                  <a:lnTo>
                    <a:pt x="51428" y="68922"/>
                  </a:lnTo>
                  <a:lnTo>
                    <a:pt x="64609" y="68922"/>
                  </a:lnTo>
                  <a:lnTo>
                    <a:pt x="61483" y="5299"/>
                  </a:lnTo>
                  <a:cubicBezTo>
                    <a:pt x="61423" y="4082"/>
                    <a:pt x="61657" y="2927"/>
                    <a:pt x="62005" y="2718"/>
                  </a:cubicBezTo>
                  <a:lnTo>
                    <a:pt x="66486" y="32"/>
                  </a:lnTo>
                  <a:cubicBezTo>
                    <a:pt x="66834" y="-176"/>
                    <a:pt x="67165" y="640"/>
                    <a:pt x="67224" y="1857"/>
                  </a:cubicBezTo>
                  <a:lnTo>
                    <a:pt x="70520" y="68922"/>
                  </a:lnTo>
                  <a:lnTo>
                    <a:pt x="74660" y="68922"/>
                  </a:lnTo>
                  <a:lnTo>
                    <a:pt x="82490" y="102476"/>
                  </a:lnTo>
                  <a:lnTo>
                    <a:pt x="119448" y="102476"/>
                  </a:lnTo>
                  <a:cubicBezTo>
                    <a:pt x="119753" y="102476"/>
                    <a:pt x="120000" y="103337"/>
                    <a:pt x="120000" y="104401"/>
                  </a:cubicBezTo>
                  <a:lnTo>
                    <a:pt x="120000" y="118074"/>
                  </a:lnTo>
                  <a:cubicBezTo>
                    <a:pt x="120000" y="119138"/>
                    <a:pt x="119753" y="119999"/>
                    <a:pt x="119448" y="119999"/>
                  </a:cubicBezTo>
                  <a:lnTo>
                    <a:pt x="111452" y="119999"/>
                  </a:lnTo>
                  <a:lnTo>
                    <a:pt x="108455" y="119999"/>
                  </a:lnTo>
                  <a:lnTo>
                    <a:pt x="80290" y="119999"/>
                  </a:lnTo>
                  <a:lnTo>
                    <a:pt x="74571" y="119999"/>
                  </a:lnTo>
                  <a:lnTo>
                    <a:pt x="60864" y="119999"/>
                  </a:lnTo>
                  <a:lnTo>
                    <a:pt x="60864" y="119999"/>
                  </a:lnTo>
                  <a:lnTo>
                    <a:pt x="1542" y="119999"/>
                  </a:lnTo>
                  <a:cubicBezTo>
                    <a:pt x="690" y="119999"/>
                    <a:pt x="0" y="117587"/>
                    <a:pt x="0" y="114611"/>
                  </a:cubicBez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357" name="Shape 1357"/>
            <p:cNvSpPr/>
            <p:nvPr/>
          </p:nvSpPr>
          <p:spPr>
            <a:xfrm>
              <a:off x="3089730" y="4876994"/>
              <a:ext cx="3186000" cy="617700"/>
            </a:xfrm>
            <a:custGeom>
              <a:avLst/>
              <a:gdLst/>
              <a:ahLst/>
              <a:cxnLst/>
              <a:rect l="0" t="0" r="0" b="0"/>
              <a:pathLst>
                <a:path w="120000" h="120000" extrusionOk="0">
                  <a:moveTo>
                    <a:pt x="93579" y="0"/>
                  </a:moveTo>
                  <a:lnTo>
                    <a:pt x="117835" y="535"/>
                  </a:lnTo>
                  <a:cubicBezTo>
                    <a:pt x="119318" y="809"/>
                    <a:pt x="120000" y="6849"/>
                    <a:pt x="120000" y="13095"/>
                  </a:cubicBezTo>
                  <a:lnTo>
                    <a:pt x="120000" y="58332"/>
                  </a:lnTo>
                  <a:lnTo>
                    <a:pt x="119901" y="60892"/>
                  </a:lnTo>
                  <a:lnTo>
                    <a:pt x="120000" y="63452"/>
                  </a:lnTo>
                  <a:lnTo>
                    <a:pt x="120000" y="108690"/>
                  </a:lnTo>
                  <a:cubicBezTo>
                    <a:pt x="120000" y="114936"/>
                    <a:pt x="119031" y="120000"/>
                    <a:pt x="117835" y="120000"/>
                  </a:cubicBezTo>
                  <a:lnTo>
                    <a:pt x="2164" y="120000"/>
                  </a:lnTo>
                  <a:cubicBezTo>
                    <a:pt x="968" y="120000"/>
                    <a:pt x="0" y="114936"/>
                    <a:pt x="0" y="108690"/>
                  </a:cubicBezTo>
                  <a:lnTo>
                    <a:pt x="0" y="63452"/>
                  </a:lnTo>
                  <a:cubicBezTo>
                    <a:pt x="0" y="57206"/>
                    <a:pt x="968" y="52143"/>
                    <a:pt x="2164" y="52143"/>
                  </a:cubicBezTo>
                  <a:lnTo>
                    <a:pt x="74171" y="52143"/>
                  </a:lnTo>
                  <a:lnTo>
                    <a:pt x="93579" y="0"/>
                  </a:ln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358" name="Shape 1358"/>
            <p:cNvSpPr/>
            <p:nvPr/>
          </p:nvSpPr>
          <p:spPr>
            <a:xfrm>
              <a:off x="3089730" y="4224108"/>
              <a:ext cx="3186000" cy="617700"/>
            </a:xfrm>
            <a:custGeom>
              <a:avLst/>
              <a:gdLst/>
              <a:ahLst/>
              <a:cxnLst/>
              <a:rect l="0" t="0" r="0" b="0"/>
              <a:pathLst>
                <a:path w="120000" h="120000" extrusionOk="0">
                  <a:moveTo>
                    <a:pt x="93579" y="0"/>
                  </a:moveTo>
                  <a:lnTo>
                    <a:pt x="117835" y="535"/>
                  </a:lnTo>
                  <a:cubicBezTo>
                    <a:pt x="119318" y="809"/>
                    <a:pt x="120000" y="6849"/>
                    <a:pt x="120000" y="13095"/>
                  </a:cubicBezTo>
                  <a:lnTo>
                    <a:pt x="120000" y="58332"/>
                  </a:lnTo>
                  <a:lnTo>
                    <a:pt x="119901" y="60892"/>
                  </a:lnTo>
                  <a:lnTo>
                    <a:pt x="120000" y="63452"/>
                  </a:lnTo>
                  <a:lnTo>
                    <a:pt x="120000" y="108690"/>
                  </a:lnTo>
                  <a:cubicBezTo>
                    <a:pt x="120000" y="114936"/>
                    <a:pt x="119031" y="120000"/>
                    <a:pt x="117835" y="120000"/>
                  </a:cubicBezTo>
                  <a:lnTo>
                    <a:pt x="2164" y="120000"/>
                  </a:lnTo>
                  <a:cubicBezTo>
                    <a:pt x="968" y="120000"/>
                    <a:pt x="0" y="114936"/>
                    <a:pt x="0" y="108690"/>
                  </a:cubicBezTo>
                  <a:lnTo>
                    <a:pt x="0" y="63452"/>
                  </a:lnTo>
                  <a:cubicBezTo>
                    <a:pt x="0" y="57206"/>
                    <a:pt x="968" y="52143"/>
                    <a:pt x="2164" y="52143"/>
                  </a:cubicBezTo>
                  <a:lnTo>
                    <a:pt x="74171" y="52143"/>
                  </a:lnTo>
                  <a:lnTo>
                    <a:pt x="93579" y="0"/>
                  </a:ln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359" name="Shape 1359"/>
            <p:cNvSpPr/>
            <p:nvPr/>
          </p:nvSpPr>
          <p:spPr>
            <a:xfrm rot="10800000">
              <a:off x="4133725" y="2000215"/>
              <a:ext cx="2136900" cy="381900"/>
            </a:xfrm>
            <a:custGeom>
              <a:avLst/>
              <a:gdLst/>
              <a:ahLst/>
              <a:cxnLst/>
              <a:rect l="0" t="0" r="0" b="0"/>
              <a:pathLst>
                <a:path w="120000" h="120000" extrusionOk="0">
                  <a:moveTo>
                    <a:pt x="118278" y="119999"/>
                  </a:moveTo>
                  <a:lnTo>
                    <a:pt x="1364" y="119999"/>
                  </a:lnTo>
                  <a:cubicBezTo>
                    <a:pt x="889" y="119999"/>
                    <a:pt x="458" y="118920"/>
                    <a:pt x="147" y="117175"/>
                  </a:cubicBezTo>
                  <a:lnTo>
                    <a:pt x="0" y="115180"/>
                  </a:lnTo>
                  <a:lnTo>
                    <a:pt x="0" y="68288"/>
                  </a:lnTo>
                  <a:lnTo>
                    <a:pt x="159" y="66955"/>
                  </a:lnTo>
                  <a:cubicBezTo>
                    <a:pt x="547" y="66040"/>
                    <a:pt x="100" y="63020"/>
                    <a:pt x="2325" y="62798"/>
                  </a:cubicBezTo>
                  <a:cubicBezTo>
                    <a:pt x="4550" y="62576"/>
                    <a:pt x="38157" y="62354"/>
                    <a:pt x="56073" y="62131"/>
                  </a:cubicBezTo>
                  <a:lnTo>
                    <a:pt x="62891" y="62049"/>
                  </a:lnTo>
                  <a:cubicBezTo>
                    <a:pt x="64723" y="60705"/>
                    <a:pt x="65548" y="62450"/>
                    <a:pt x="68388" y="58016"/>
                  </a:cubicBezTo>
                  <a:lnTo>
                    <a:pt x="98666" y="61"/>
                  </a:lnTo>
                  <a:lnTo>
                    <a:pt x="120000" y="0"/>
                  </a:lnTo>
                  <a:lnTo>
                    <a:pt x="120000" y="110355"/>
                  </a:lnTo>
                  <a:cubicBezTo>
                    <a:pt x="120000" y="115681"/>
                    <a:pt x="119229" y="119999"/>
                    <a:pt x="118278" y="119999"/>
                  </a:cubicBez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360" name="Shape 1360"/>
            <p:cNvSpPr/>
            <p:nvPr/>
          </p:nvSpPr>
          <p:spPr>
            <a:xfrm>
              <a:off x="3103011" y="1835965"/>
              <a:ext cx="975000" cy="539400"/>
            </a:xfrm>
            <a:prstGeom prst="roundRect">
              <a:avLst>
                <a:gd name="adj" fmla="val 10985"/>
              </a:avLst>
            </a:pr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361" name="Shape 1361"/>
            <p:cNvSpPr/>
            <p:nvPr/>
          </p:nvSpPr>
          <p:spPr>
            <a:xfrm>
              <a:off x="4682425" y="470217"/>
              <a:ext cx="4436400" cy="902700"/>
            </a:xfrm>
            <a:custGeom>
              <a:avLst/>
              <a:gdLst/>
              <a:ahLst/>
              <a:cxnLst/>
              <a:rect l="0" t="0" r="0" b="0"/>
              <a:pathLst>
                <a:path w="120000" h="120000" extrusionOk="0">
                  <a:moveTo>
                    <a:pt x="118986" y="30"/>
                  </a:moveTo>
                  <a:cubicBezTo>
                    <a:pt x="119219" y="-165"/>
                    <a:pt x="119440" y="602"/>
                    <a:pt x="119480" y="1745"/>
                  </a:cubicBezTo>
                  <a:lnTo>
                    <a:pt x="119993" y="16454"/>
                  </a:lnTo>
                  <a:cubicBezTo>
                    <a:pt x="120033" y="17598"/>
                    <a:pt x="119877" y="18684"/>
                    <a:pt x="119644" y="18880"/>
                  </a:cubicBezTo>
                  <a:lnTo>
                    <a:pt x="101129" y="34496"/>
                  </a:lnTo>
                  <a:lnTo>
                    <a:pt x="101129" y="34439"/>
                  </a:lnTo>
                  <a:lnTo>
                    <a:pt x="99834" y="35531"/>
                  </a:lnTo>
                  <a:lnTo>
                    <a:pt x="99834" y="50488"/>
                  </a:lnTo>
                  <a:lnTo>
                    <a:pt x="99993" y="51346"/>
                  </a:lnTo>
                  <a:lnTo>
                    <a:pt x="100120" y="53615"/>
                  </a:lnTo>
                  <a:lnTo>
                    <a:pt x="116961" y="39411"/>
                  </a:lnTo>
                  <a:lnTo>
                    <a:pt x="116991" y="39444"/>
                  </a:lnTo>
                  <a:lnTo>
                    <a:pt x="118986" y="37761"/>
                  </a:lnTo>
                  <a:cubicBezTo>
                    <a:pt x="119219" y="37565"/>
                    <a:pt x="119440" y="38333"/>
                    <a:pt x="119480" y="39477"/>
                  </a:cubicBezTo>
                  <a:lnTo>
                    <a:pt x="119993" y="54185"/>
                  </a:lnTo>
                  <a:cubicBezTo>
                    <a:pt x="120033" y="55329"/>
                    <a:pt x="119877" y="56415"/>
                    <a:pt x="119644" y="56612"/>
                  </a:cubicBezTo>
                  <a:lnTo>
                    <a:pt x="101129" y="72227"/>
                  </a:lnTo>
                  <a:lnTo>
                    <a:pt x="101129" y="72170"/>
                  </a:lnTo>
                  <a:lnTo>
                    <a:pt x="100168" y="72980"/>
                  </a:lnTo>
                  <a:lnTo>
                    <a:pt x="100168" y="111657"/>
                  </a:lnTo>
                  <a:cubicBezTo>
                    <a:pt x="100168" y="116102"/>
                    <a:pt x="99174" y="119706"/>
                    <a:pt x="97948" y="119706"/>
                  </a:cubicBezTo>
                  <a:lnTo>
                    <a:pt x="91843" y="119706"/>
                  </a:lnTo>
                  <a:lnTo>
                    <a:pt x="91467" y="119999"/>
                  </a:lnTo>
                  <a:lnTo>
                    <a:pt x="48605" y="119999"/>
                  </a:lnTo>
                  <a:lnTo>
                    <a:pt x="387" y="119999"/>
                  </a:lnTo>
                  <a:cubicBezTo>
                    <a:pt x="173" y="119999"/>
                    <a:pt x="0" y="119330"/>
                    <a:pt x="0" y="118505"/>
                  </a:cubicBezTo>
                  <a:lnTo>
                    <a:pt x="0" y="107889"/>
                  </a:lnTo>
                  <a:cubicBezTo>
                    <a:pt x="0" y="107064"/>
                    <a:pt x="173" y="106395"/>
                    <a:pt x="387" y="106395"/>
                  </a:cubicBezTo>
                  <a:lnTo>
                    <a:pt x="43071" y="105609"/>
                  </a:lnTo>
                  <a:cubicBezTo>
                    <a:pt x="44225" y="104324"/>
                    <a:pt x="44744" y="105992"/>
                    <a:pt x="46532" y="101753"/>
                  </a:cubicBezTo>
                  <a:lnTo>
                    <a:pt x="80213" y="14935"/>
                  </a:lnTo>
                  <a:lnTo>
                    <a:pt x="93755" y="14325"/>
                  </a:lnTo>
                  <a:cubicBezTo>
                    <a:pt x="95643" y="14274"/>
                    <a:pt x="97124" y="14380"/>
                    <a:pt x="98350" y="14852"/>
                  </a:cubicBezTo>
                  <a:cubicBezTo>
                    <a:pt x="99167" y="15167"/>
                    <a:pt x="99669" y="15538"/>
                    <a:pt x="99961" y="15984"/>
                  </a:cubicBezTo>
                  <a:lnTo>
                    <a:pt x="99972" y="16009"/>
                  </a:lnTo>
                  <a:lnTo>
                    <a:pt x="116961" y="1680"/>
                  </a:lnTo>
                  <a:lnTo>
                    <a:pt x="116991" y="1713"/>
                  </a:lnTo>
                  <a:lnTo>
                    <a:pt x="118986" y="30"/>
                  </a:ln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362" name="Shape 1362"/>
            <p:cNvSpPr/>
            <p:nvPr/>
          </p:nvSpPr>
          <p:spPr>
            <a:xfrm>
              <a:off x="7806945" y="1288044"/>
              <a:ext cx="901500" cy="446100"/>
            </a:xfrm>
            <a:prstGeom prst="roundRect">
              <a:avLst>
                <a:gd name="adj" fmla="val 16667"/>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363" name="Shape 1363"/>
            <p:cNvSpPr/>
            <p:nvPr/>
          </p:nvSpPr>
          <p:spPr>
            <a:xfrm flipH="1">
              <a:off x="3075438" y="478484"/>
              <a:ext cx="3009600" cy="570600"/>
            </a:xfrm>
            <a:custGeom>
              <a:avLst/>
              <a:gdLst/>
              <a:ahLst/>
              <a:cxnLst/>
              <a:rect l="0" t="0" r="0" b="0"/>
              <a:pathLst>
                <a:path w="120000" h="120000" extrusionOk="0">
                  <a:moveTo>
                    <a:pt x="37759" y="0"/>
                  </a:moveTo>
                  <a:lnTo>
                    <a:pt x="37759" y="30791"/>
                  </a:lnTo>
                  <a:lnTo>
                    <a:pt x="57047" y="48249"/>
                  </a:lnTo>
                  <a:lnTo>
                    <a:pt x="57047" y="48158"/>
                  </a:lnTo>
                  <a:lnTo>
                    <a:pt x="60031" y="50859"/>
                  </a:lnTo>
                  <a:lnTo>
                    <a:pt x="60031" y="50617"/>
                  </a:lnTo>
                  <a:lnTo>
                    <a:pt x="65102" y="55206"/>
                  </a:lnTo>
                  <a:lnTo>
                    <a:pt x="55744" y="91132"/>
                  </a:lnTo>
                  <a:cubicBezTo>
                    <a:pt x="53603" y="97839"/>
                    <a:pt x="52980" y="95199"/>
                    <a:pt x="51599" y="97233"/>
                  </a:cubicBezTo>
                  <a:lnTo>
                    <a:pt x="464" y="98476"/>
                  </a:lnTo>
                  <a:cubicBezTo>
                    <a:pt x="207" y="98476"/>
                    <a:pt x="0" y="99535"/>
                    <a:pt x="0" y="100840"/>
                  </a:cubicBezTo>
                  <a:lnTo>
                    <a:pt x="0" y="117635"/>
                  </a:lnTo>
                  <a:cubicBezTo>
                    <a:pt x="0" y="118941"/>
                    <a:pt x="207" y="120000"/>
                    <a:pt x="464" y="120000"/>
                  </a:cubicBezTo>
                  <a:lnTo>
                    <a:pt x="58228" y="120000"/>
                  </a:lnTo>
                  <a:lnTo>
                    <a:pt x="109576" y="120000"/>
                  </a:lnTo>
                  <a:lnTo>
                    <a:pt x="110027" y="119536"/>
                  </a:lnTo>
                  <a:lnTo>
                    <a:pt x="117340" y="119536"/>
                  </a:lnTo>
                  <a:cubicBezTo>
                    <a:pt x="118809" y="119536"/>
                    <a:pt x="120000" y="113834"/>
                    <a:pt x="120000" y="106801"/>
                  </a:cubicBezTo>
                  <a:lnTo>
                    <a:pt x="120000" y="16342"/>
                  </a:lnTo>
                  <a:cubicBezTo>
                    <a:pt x="120000" y="9309"/>
                    <a:pt x="118809" y="3607"/>
                    <a:pt x="117340" y="3607"/>
                  </a:cubicBezTo>
                  <a:lnTo>
                    <a:pt x="86355" y="3273"/>
                  </a:lnTo>
                  <a:lnTo>
                    <a:pt x="78581" y="3455"/>
                  </a:lnTo>
                  <a:lnTo>
                    <a:pt x="71592" y="30289"/>
                  </a:lnTo>
                  <a:lnTo>
                    <a:pt x="45968" y="7097"/>
                  </a:lnTo>
                  <a:lnTo>
                    <a:pt x="45925" y="7148"/>
                  </a:lnTo>
                  <a:lnTo>
                    <a:pt x="42984" y="4486"/>
                  </a:lnTo>
                  <a:lnTo>
                    <a:pt x="42869" y="4624"/>
                  </a:ln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grpSp>
          <p:nvGrpSpPr>
            <p:cNvPr id="1364" name="Shape 1364"/>
            <p:cNvGrpSpPr/>
            <p:nvPr/>
          </p:nvGrpSpPr>
          <p:grpSpPr>
            <a:xfrm>
              <a:off x="2824724" y="1048781"/>
              <a:ext cx="2002200" cy="741300"/>
              <a:chOff x="2824724" y="1048781"/>
              <a:chExt cx="2002200" cy="741300"/>
            </a:xfrm>
          </p:grpSpPr>
          <p:sp>
            <p:nvSpPr>
              <p:cNvPr id="1365" name="Shape 1365"/>
              <p:cNvSpPr/>
              <p:nvPr/>
            </p:nvSpPr>
            <p:spPr>
              <a:xfrm>
                <a:off x="2824724" y="1048781"/>
                <a:ext cx="2002200" cy="741300"/>
              </a:xfrm>
              <a:custGeom>
                <a:avLst/>
                <a:gdLst/>
                <a:ahLst/>
                <a:cxnLst/>
                <a:rect l="0" t="0" r="0" b="0"/>
                <a:pathLst>
                  <a:path w="120000" h="120000" extrusionOk="0">
                    <a:moveTo>
                      <a:pt x="19516" y="0"/>
                    </a:moveTo>
                    <a:lnTo>
                      <a:pt x="115557" y="712"/>
                    </a:lnTo>
                    <a:cubicBezTo>
                      <a:pt x="116621" y="712"/>
                      <a:pt x="119619" y="-239"/>
                      <a:pt x="120000" y="9314"/>
                    </a:cubicBezTo>
                    <a:lnTo>
                      <a:pt x="115755" y="108264"/>
                    </a:lnTo>
                    <a:cubicBezTo>
                      <a:pt x="115565" y="113707"/>
                      <a:pt x="115123" y="119476"/>
                      <a:pt x="107245" y="119869"/>
                    </a:cubicBezTo>
                    <a:cubicBezTo>
                      <a:pt x="99366" y="120261"/>
                      <a:pt x="7619" y="119622"/>
                      <a:pt x="3406" y="119869"/>
                    </a:cubicBezTo>
                    <a:cubicBezTo>
                      <a:pt x="-805" y="120115"/>
                      <a:pt x="-422" y="107261"/>
                      <a:pt x="909" y="96679"/>
                    </a:cubicBezTo>
                    <a:lnTo>
                      <a:pt x="12586" y="8759"/>
                    </a:lnTo>
                    <a:cubicBezTo>
                      <a:pt x="12586" y="5886"/>
                      <a:pt x="14732" y="-80"/>
                      <a:pt x="19516" y="0"/>
                    </a:cubicBezTo>
                    <a:close/>
                  </a:path>
                </a:pathLst>
              </a:custGeom>
              <a:solidFill>
                <a:schemeClr val="lt2"/>
              </a:solidFill>
              <a:ln w="28575" cap="flat" cmpd="sng">
                <a:solidFill>
                  <a:srgbClr val="EBEBEB"/>
                </a:solidFill>
                <a:prstDash val="solid"/>
                <a:miter lim="8000"/>
                <a:headEnd type="none" w="med" len="med"/>
                <a:tailEnd type="none" w="med" len="med"/>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366" name="Shape 1366"/>
              <p:cNvSpPr/>
              <p:nvPr/>
            </p:nvSpPr>
            <p:spPr>
              <a:xfrm>
                <a:off x="2916724" y="1144033"/>
                <a:ext cx="1445400" cy="534900"/>
              </a:xfrm>
              <a:custGeom>
                <a:avLst/>
                <a:gdLst/>
                <a:ahLst/>
                <a:cxnLst/>
                <a:rect l="0" t="0" r="0" b="0"/>
                <a:pathLst>
                  <a:path w="120000" h="120000" extrusionOk="0">
                    <a:moveTo>
                      <a:pt x="19946" y="0"/>
                    </a:moveTo>
                    <a:lnTo>
                      <a:pt x="114316" y="708"/>
                    </a:lnTo>
                    <a:cubicBezTo>
                      <a:pt x="115361" y="708"/>
                      <a:pt x="119626" y="-238"/>
                      <a:pt x="120000" y="9269"/>
                    </a:cubicBezTo>
                    <a:lnTo>
                      <a:pt x="114774" y="100617"/>
                    </a:lnTo>
                    <a:cubicBezTo>
                      <a:pt x="113270" y="115293"/>
                      <a:pt x="116464" y="119618"/>
                      <a:pt x="100349" y="119999"/>
                    </a:cubicBezTo>
                    <a:lnTo>
                      <a:pt x="10179" y="119999"/>
                    </a:lnTo>
                    <a:cubicBezTo>
                      <a:pt x="-2841" y="119595"/>
                      <a:pt x="-436" y="112438"/>
                      <a:pt x="1663" y="96210"/>
                    </a:cubicBezTo>
                    <a:lnTo>
                      <a:pt x="13136" y="8717"/>
                    </a:lnTo>
                    <a:cubicBezTo>
                      <a:pt x="13136" y="5858"/>
                      <a:pt x="15245" y="-80"/>
                      <a:pt x="19946" y="0"/>
                    </a:cubicBez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367" name="Shape 1367"/>
              <p:cNvSpPr/>
              <p:nvPr/>
            </p:nvSpPr>
            <p:spPr>
              <a:xfrm rot="10800000">
                <a:off x="4332879" y="1140920"/>
                <a:ext cx="430800" cy="534900"/>
              </a:xfrm>
              <a:custGeom>
                <a:avLst/>
                <a:gdLst/>
                <a:ahLst/>
                <a:cxnLst/>
                <a:rect l="0" t="0" r="0" b="0"/>
                <a:pathLst>
                  <a:path w="120000" h="120000" extrusionOk="0">
                    <a:moveTo>
                      <a:pt x="67833" y="120000"/>
                    </a:moveTo>
                    <a:lnTo>
                      <a:pt x="12923" y="120000"/>
                    </a:lnTo>
                    <a:cubicBezTo>
                      <a:pt x="8360" y="119899"/>
                      <a:pt x="5148" y="119375"/>
                      <a:pt x="2943" y="118394"/>
                    </a:cubicBezTo>
                    <a:lnTo>
                      <a:pt x="0" y="115138"/>
                    </a:lnTo>
                    <a:lnTo>
                      <a:pt x="17068" y="8717"/>
                    </a:lnTo>
                    <a:cubicBezTo>
                      <a:pt x="17068" y="5857"/>
                      <a:pt x="20024" y="-80"/>
                      <a:pt x="26613" y="0"/>
                    </a:cubicBezTo>
                    <a:lnTo>
                      <a:pt x="50820" y="130"/>
                    </a:lnTo>
                    <a:lnTo>
                      <a:pt x="50820" y="0"/>
                    </a:lnTo>
                    <a:lnTo>
                      <a:pt x="105731" y="0"/>
                    </a:lnTo>
                    <a:cubicBezTo>
                      <a:pt x="123983" y="403"/>
                      <a:pt x="120612" y="7560"/>
                      <a:pt x="117668" y="23789"/>
                    </a:cubicBezTo>
                    <a:lnTo>
                      <a:pt x="101585" y="111282"/>
                    </a:lnTo>
                    <a:cubicBezTo>
                      <a:pt x="101585" y="114142"/>
                      <a:pt x="98629" y="120080"/>
                      <a:pt x="92040" y="119999"/>
                    </a:cubicBezTo>
                    <a:lnTo>
                      <a:pt x="67833" y="119869"/>
                    </a:lnTo>
                    <a:lnTo>
                      <a:pt x="67833" y="120000"/>
                    </a:ln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grpSp>
        <p:sp>
          <p:nvSpPr>
            <p:cNvPr id="1368" name="Shape 1368"/>
            <p:cNvSpPr/>
            <p:nvPr/>
          </p:nvSpPr>
          <p:spPr>
            <a:xfrm>
              <a:off x="5349955" y="2058415"/>
              <a:ext cx="547200" cy="135300"/>
            </a:xfrm>
            <a:prstGeom prst="roundRect">
              <a:avLst>
                <a:gd name="adj" fmla="val 10985"/>
              </a:avLst>
            </a:prstGeom>
            <a:solidFill>
              <a:schemeClr val="lt2"/>
            </a:solidFill>
            <a:ln w="38100" cap="flat" cmpd="sng">
              <a:solidFill>
                <a:srgbClr val="D8D8D8"/>
              </a:solidFill>
              <a:prstDash val="solid"/>
              <a:miter lim="8000"/>
              <a:headEnd type="none" w="med" len="med"/>
              <a:tailEnd type="none" w="med" len="med"/>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369" name="Shape 1369"/>
            <p:cNvSpPr/>
            <p:nvPr/>
          </p:nvSpPr>
          <p:spPr>
            <a:xfrm>
              <a:off x="6431643" y="1632857"/>
              <a:ext cx="1968600" cy="4472100"/>
            </a:xfrm>
            <a:custGeom>
              <a:avLst/>
              <a:gdLst/>
              <a:ahLst/>
              <a:cxnLst/>
              <a:rect l="0" t="0" r="0" b="0"/>
              <a:pathLst>
                <a:path w="120000" h="120000" extrusionOk="0">
                  <a:moveTo>
                    <a:pt x="38709" y="0"/>
                  </a:moveTo>
                  <a:lnTo>
                    <a:pt x="114007" y="0"/>
                  </a:lnTo>
                  <a:cubicBezTo>
                    <a:pt x="117317" y="0"/>
                    <a:pt x="120000" y="1180"/>
                    <a:pt x="120000" y="2637"/>
                  </a:cubicBezTo>
                  <a:lnTo>
                    <a:pt x="120000" y="117362"/>
                  </a:lnTo>
                  <a:cubicBezTo>
                    <a:pt x="120000" y="118819"/>
                    <a:pt x="117317" y="120000"/>
                    <a:pt x="114007" y="120000"/>
                  </a:cubicBezTo>
                  <a:lnTo>
                    <a:pt x="7098" y="120000"/>
                  </a:lnTo>
                  <a:cubicBezTo>
                    <a:pt x="3788" y="120000"/>
                    <a:pt x="1105" y="118819"/>
                    <a:pt x="1105" y="117362"/>
                  </a:cubicBezTo>
                  <a:cubicBezTo>
                    <a:pt x="737" y="82366"/>
                    <a:pt x="368" y="47370"/>
                    <a:pt x="0" y="12373"/>
                  </a:cubicBezTo>
                  <a:cubicBezTo>
                    <a:pt x="0" y="10917"/>
                    <a:pt x="2129" y="9492"/>
                    <a:pt x="5439" y="9492"/>
                  </a:cubicBez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grpSp>
      <p:grpSp>
        <p:nvGrpSpPr>
          <p:cNvPr id="1370" name="Shape 1370"/>
          <p:cNvGrpSpPr/>
          <p:nvPr/>
        </p:nvGrpSpPr>
        <p:grpSpPr>
          <a:xfrm>
            <a:off x="5680857" y="5306120"/>
            <a:ext cx="830284" cy="830284"/>
            <a:chOff x="3657295" y="1379420"/>
            <a:chExt cx="830284" cy="830284"/>
          </a:xfrm>
        </p:grpSpPr>
        <p:grpSp>
          <p:nvGrpSpPr>
            <p:cNvPr id="1371" name="Shape 1371"/>
            <p:cNvGrpSpPr/>
            <p:nvPr/>
          </p:nvGrpSpPr>
          <p:grpSpPr>
            <a:xfrm>
              <a:off x="3657295" y="1379420"/>
              <a:ext cx="830284" cy="830284"/>
              <a:chOff x="5524037" y="1049883"/>
              <a:chExt cx="1004700" cy="1004700"/>
            </a:xfrm>
          </p:grpSpPr>
          <p:sp>
            <p:nvSpPr>
              <p:cNvPr id="1372" name="Shape 1372"/>
              <p:cNvSpPr/>
              <p:nvPr/>
            </p:nvSpPr>
            <p:spPr>
              <a:xfrm rot="10800000">
                <a:off x="5524037" y="1049883"/>
                <a:ext cx="1004700" cy="1004700"/>
              </a:xfrm>
              <a:prstGeom prst="ellipse">
                <a:avLst/>
              </a:prstGeom>
              <a:solidFill>
                <a:schemeClr val="lt1"/>
              </a:solidFill>
              <a:ln w="9525" cap="flat" cmpd="sng">
                <a:solidFill>
                  <a:srgbClr val="BFBFBF"/>
                </a:solidFill>
                <a:prstDash val="dash"/>
                <a:miter lim="8000"/>
                <a:headEnd type="none" w="med" len="med"/>
                <a:tailEnd type="none" w="med" len="med"/>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373" name="Shape 1373"/>
              <p:cNvSpPr/>
              <p:nvPr/>
            </p:nvSpPr>
            <p:spPr>
              <a:xfrm rot="5400000">
                <a:off x="5572655" y="1098523"/>
                <a:ext cx="907500" cy="907500"/>
              </a:xfrm>
              <a:custGeom>
                <a:avLst/>
                <a:gdLst/>
                <a:ahLst/>
                <a:cxnLst/>
                <a:rect l="0" t="0" r="0" b="0"/>
                <a:pathLst>
                  <a:path w="120000" h="120000" extrusionOk="0">
                    <a:moveTo>
                      <a:pt x="0" y="60000"/>
                    </a:moveTo>
                    <a:cubicBezTo>
                      <a:pt x="0" y="44087"/>
                      <a:pt x="6321" y="28825"/>
                      <a:pt x="17573" y="17573"/>
                    </a:cubicBezTo>
                    <a:cubicBezTo>
                      <a:pt x="28826" y="6321"/>
                      <a:pt x="44087" y="0"/>
                      <a:pt x="60000" y="0"/>
                    </a:cubicBezTo>
                    <a:cubicBezTo>
                      <a:pt x="75913" y="0"/>
                      <a:pt x="91174" y="6321"/>
                      <a:pt x="102426" y="17573"/>
                    </a:cubicBezTo>
                    <a:cubicBezTo>
                      <a:pt x="113679" y="28826"/>
                      <a:pt x="120000" y="44087"/>
                      <a:pt x="120000" y="60000"/>
                    </a:cubicBezTo>
                    <a:cubicBezTo>
                      <a:pt x="120000" y="75913"/>
                      <a:pt x="113678" y="91174"/>
                      <a:pt x="102426" y="102426"/>
                    </a:cubicBezTo>
                    <a:cubicBezTo>
                      <a:pt x="91174" y="113679"/>
                      <a:pt x="75913" y="120000"/>
                      <a:pt x="60000" y="120000"/>
                    </a:cubicBezTo>
                    <a:cubicBezTo>
                      <a:pt x="44087" y="120000"/>
                      <a:pt x="28826" y="113678"/>
                      <a:pt x="17573" y="102426"/>
                    </a:cubicBezTo>
                    <a:cubicBezTo>
                      <a:pt x="6321" y="91174"/>
                      <a:pt x="0" y="75913"/>
                      <a:pt x="0" y="60000"/>
                    </a:cubicBezTo>
                    <a:lnTo>
                      <a:pt x="0" y="60000"/>
                    </a:lnTo>
                    <a:close/>
                  </a:path>
                </a:pathLst>
              </a:custGeom>
              <a:solidFill>
                <a:srgbClr val="00C425"/>
              </a:solidFill>
              <a:ln>
                <a:noFill/>
              </a:ln>
            </p:spPr>
            <p:txBody>
              <a:bodyPr wrap="square" lIns="106375" tIns="106375" rIns="106375" bIns="106375" anchor="ctr" anchorCtr="0">
                <a:noAutofit/>
              </a:bodyPr>
              <a:lstStyle/>
              <a:p>
                <a:pPr marL="0" marR="0" lvl="0" indent="0" algn="ctr" rtl="0">
                  <a:lnSpc>
                    <a:spcPct val="90000"/>
                  </a:lnSpc>
                  <a:spcBef>
                    <a:spcPts val="0"/>
                  </a:spcBef>
                  <a:spcAft>
                    <a:spcPts val="0"/>
                  </a:spcAft>
                  <a:buNone/>
                </a:pPr>
                <a:endParaRPr sz="2400">
                  <a:solidFill>
                    <a:schemeClr val="lt1"/>
                  </a:solidFill>
                  <a:latin typeface="Roboto Condensed"/>
                  <a:ea typeface="Roboto Condensed"/>
                  <a:cs typeface="Roboto Condensed"/>
                  <a:sym typeface="Roboto Condensed"/>
                </a:endParaRPr>
              </a:p>
            </p:txBody>
          </p:sp>
        </p:grpSp>
        <p:pic>
          <p:nvPicPr>
            <p:cNvPr id="1374" name="Shape 1374"/>
            <p:cNvPicPr preferRelativeResize="0"/>
            <p:nvPr/>
          </p:nvPicPr>
          <p:blipFill rotWithShape="1">
            <a:blip r:embed="rId3">
              <a:alphaModFix/>
            </a:blip>
            <a:srcRect/>
            <a:stretch/>
          </p:blipFill>
          <p:spPr>
            <a:xfrm>
              <a:off x="3815234" y="1600200"/>
              <a:ext cx="502089" cy="388278"/>
            </a:xfrm>
            <a:prstGeom prst="rect">
              <a:avLst/>
            </a:prstGeom>
            <a:noFill/>
            <a:ln>
              <a:noFill/>
            </a:ln>
          </p:spPr>
        </p:pic>
      </p:grpSp>
      <p:sp>
        <p:nvSpPr>
          <p:cNvPr id="1375" name="Shape 1375"/>
          <p:cNvSpPr/>
          <p:nvPr/>
        </p:nvSpPr>
        <p:spPr>
          <a:xfrm>
            <a:off x="5320647" y="6096475"/>
            <a:ext cx="1550700" cy="307500"/>
          </a:xfrm>
          <a:prstGeom prst="rect">
            <a:avLst/>
          </a:prstGeom>
          <a:noFill/>
          <a:ln>
            <a:noFill/>
          </a:ln>
        </p:spPr>
        <p:txBody>
          <a:bodyPr wrap="square" lIns="91425" tIns="45700" rIns="91425" bIns="45700" anchor="t" anchorCtr="0">
            <a:noAutofit/>
          </a:bodyPr>
          <a:lstStyle/>
          <a:p>
            <a:pPr marL="0" marR="0" lvl="0" indent="0" algn="ctr" rtl="0">
              <a:spcBef>
                <a:spcPts val="0"/>
              </a:spcBef>
              <a:buNone/>
            </a:pPr>
            <a:r>
              <a:rPr lang="en-US" sz="1500" b="1">
                <a:solidFill>
                  <a:srgbClr val="1C64B4"/>
                </a:solidFill>
              </a:rPr>
              <a:t>Solutions</a:t>
            </a:r>
          </a:p>
        </p:txBody>
      </p:sp>
      <p:sp>
        <p:nvSpPr>
          <p:cNvPr id="1376" name="Shape 1376"/>
          <p:cNvSpPr txBox="1"/>
          <p:nvPr/>
        </p:nvSpPr>
        <p:spPr>
          <a:xfrm>
            <a:off x="466950" y="2017113"/>
            <a:ext cx="3464100" cy="587400"/>
          </a:xfrm>
          <a:prstGeom prst="rect">
            <a:avLst/>
          </a:prstGeom>
          <a:noFill/>
          <a:ln>
            <a:noFill/>
          </a:ln>
        </p:spPr>
        <p:txBody>
          <a:bodyPr wrap="square" lIns="121900" tIns="121900" rIns="121900" bIns="121900" anchor="t" anchorCtr="0">
            <a:noAutofit/>
          </a:bodyPr>
          <a:lstStyle/>
          <a:p>
            <a:pPr marL="0" lvl="0" indent="0" rtl="0">
              <a:spcBef>
                <a:spcPts val="0"/>
              </a:spcBef>
              <a:buNone/>
            </a:pPr>
            <a:r>
              <a:rPr lang="en-US" sz="1900">
                <a:solidFill>
                  <a:schemeClr val="accent3"/>
                </a:solidFill>
              </a:rPr>
              <a:t>Print release</a:t>
            </a:r>
          </a:p>
        </p:txBody>
      </p:sp>
      <p:sp>
        <p:nvSpPr>
          <p:cNvPr id="1377" name="Shape 1377"/>
          <p:cNvSpPr txBox="1"/>
          <p:nvPr/>
        </p:nvSpPr>
        <p:spPr>
          <a:xfrm>
            <a:off x="466950" y="2724804"/>
            <a:ext cx="3464100" cy="587400"/>
          </a:xfrm>
          <a:prstGeom prst="rect">
            <a:avLst/>
          </a:prstGeom>
          <a:noFill/>
          <a:ln>
            <a:noFill/>
          </a:ln>
        </p:spPr>
        <p:txBody>
          <a:bodyPr wrap="square" lIns="121900" tIns="121900" rIns="121900" bIns="121900" anchor="t" anchorCtr="0">
            <a:noAutofit/>
          </a:bodyPr>
          <a:lstStyle/>
          <a:p>
            <a:pPr marL="0" lvl="0" indent="0" rtl="0">
              <a:spcBef>
                <a:spcPts val="0"/>
              </a:spcBef>
              <a:buNone/>
            </a:pPr>
            <a:r>
              <a:rPr lang="en-US" sz="1900">
                <a:solidFill>
                  <a:schemeClr val="accent3"/>
                </a:solidFill>
              </a:rPr>
              <a:t>CAC/PIV card authentication</a:t>
            </a:r>
          </a:p>
        </p:txBody>
      </p:sp>
      <p:sp>
        <p:nvSpPr>
          <p:cNvPr id="1378" name="Shape 1378"/>
          <p:cNvSpPr txBox="1"/>
          <p:nvPr/>
        </p:nvSpPr>
        <p:spPr>
          <a:xfrm>
            <a:off x="432450" y="3432496"/>
            <a:ext cx="3533100" cy="587400"/>
          </a:xfrm>
          <a:prstGeom prst="rect">
            <a:avLst/>
          </a:prstGeom>
          <a:noFill/>
          <a:ln>
            <a:noFill/>
          </a:ln>
        </p:spPr>
        <p:txBody>
          <a:bodyPr wrap="square" lIns="121900" tIns="121900" rIns="121900" bIns="121900" anchor="t" anchorCtr="0">
            <a:noAutofit/>
          </a:bodyPr>
          <a:lstStyle/>
          <a:p>
            <a:pPr marL="0" lvl="0" indent="0" rtl="0">
              <a:spcBef>
                <a:spcPts val="0"/>
              </a:spcBef>
              <a:buNone/>
            </a:pPr>
            <a:r>
              <a:rPr lang="en-US" sz="1900">
                <a:solidFill>
                  <a:schemeClr val="accent3"/>
                </a:solidFill>
              </a:rPr>
              <a:t>Secure Document Monitor</a:t>
            </a:r>
          </a:p>
        </p:txBody>
      </p:sp>
      <p:sp>
        <p:nvSpPr>
          <p:cNvPr id="1379" name="Shape 1379"/>
          <p:cNvSpPr txBox="1"/>
          <p:nvPr/>
        </p:nvSpPr>
        <p:spPr>
          <a:xfrm>
            <a:off x="466950" y="4140188"/>
            <a:ext cx="3533100" cy="587400"/>
          </a:xfrm>
          <a:prstGeom prst="rect">
            <a:avLst/>
          </a:prstGeom>
          <a:noFill/>
          <a:ln>
            <a:noFill/>
          </a:ln>
        </p:spPr>
        <p:txBody>
          <a:bodyPr wrap="square" lIns="121900" tIns="121900" rIns="121900" bIns="121900" anchor="t" anchorCtr="0">
            <a:noAutofit/>
          </a:bodyPr>
          <a:lstStyle/>
          <a:p>
            <a:pPr marL="0" lvl="0" indent="0" rtl="0">
              <a:spcBef>
                <a:spcPts val="0"/>
              </a:spcBef>
              <a:buNone/>
            </a:pPr>
            <a:r>
              <a:rPr lang="en-US" sz="1900">
                <a:solidFill>
                  <a:schemeClr val="accent3"/>
                </a:solidFill>
              </a:rPr>
              <a:t>Classified Incident Reporting</a:t>
            </a:r>
          </a:p>
        </p:txBody>
      </p:sp>
      <p:sp>
        <p:nvSpPr>
          <p:cNvPr id="45" name="TextBox 44">
            <a:hlinkClick r:id="rId4" action="ppaction://hlinksldjump" highlightClick="1"/>
          </p:cNvPr>
          <p:cNvSpPr txBox="1"/>
          <p:nvPr/>
        </p:nvSpPr>
        <p:spPr>
          <a:xfrm>
            <a:off x="10515600" y="6248400"/>
            <a:ext cx="631904" cy="307777"/>
          </a:xfrm>
          <a:prstGeom prst="rect">
            <a:avLst/>
          </a:prstGeom>
          <a:noFill/>
        </p:spPr>
        <p:txBody>
          <a:bodyPr wrap="none" rtlCol="0">
            <a:spAutoFit/>
          </a:bodyPr>
          <a:lstStyle/>
          <a:p>
            <a:r>
              <a:rPr lang="en-US" dirty="0" smtClean="0"/>
              <a:t>home</a:t>
            </a:r>
            <a:endParaRPr lang="en-US" dirty="0"/>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1385" name="Shape 1385"/>
          <p:cNvSpPr txBox="1">
            <a:spLocks noGrp="1"/>
          </p:cNvSpPr>
          <p:nvPr>
            <p:ph type="body" idx="1"/>
          </p:nvPr>
        </p:nvSpPr>
        <p:spPr>
          <a:xfrm>
            <a:off x="1219201" y="1828800"/>
            <a:ext cx="4007700" cy="2743200"/>
          </a:xfrm>
          <a:prstGeom prst="rect">
            <a:avLst/>
          </a:prstGeom>
          <a:noFill/>
          <a:ln>
            <a:noFill/>
          </a:ln>
        </p:spPr>
        <p:txBody>
          <a:bodyPr wrap="square" lIns="91425" tIns="45700" rIns="91425" bIns="45700" anchor="t" anchorCtr="0">
            <a:noAutofit/>
          </a:bodyPr>
          <a:lstStyle/>
          <a:p>
            <a:pPr marL="0" marR="0" lvl="0" indent="-127000" algn="l" rtl="0">
              <a:lnSpc>
                <a:spcPct val="114000"/>
              </a:lnSpc>
              <a:spcBef>
                <a:spcPts val="0"/>
              </a:spcBef>
              <a:spcAft>
                <a:spcPts val="0"/>
              </a:spcAft>
              <a:buClr>
                <a:srgbClr val="A5A5AA"/>
              </a:buClr>
              <a:buSzPts val="2000"/>
              <a:buFont typeface="Noto Sans Symbols"/>
              <a:buNone/>
            </a:pPr>
            <a:r>
              <a:rPr lang="en-US" sz="2000" b="0" i="0" u="none" strike="noStrike" cap="none">
                <a:solidFill>
                  <a:srgbClr val="595959"/>
                </a:solidFill>
                <a:latin typeface="Arial"/>
                <a:ea typeface="Arial"/>
                <a:cs typeface="Arial"/>
                <a:sym typeface="Arial"/>
              </a:rPr>
              <a:t>...Lexmark's expansive security solutions portfolio and professional services expertise, puts Lexmark in a strong position for delivering best-in-class security for its customers.”</a:t>
            </a:r>
          </a:p>
        </p:txBody>
      </p:sp>
      <p:sp>
        <p:nvSpPr>
          <p:cNvPr id="1386" name="Shape 1386"/>
          <p:cNvSpPr txBox="1">
            <a:spLocks noGrp="1"/>
          </p:cNvSpPr>
          <p:nvPr>
            <p:ph type="body" idx="2"/>
          </p:nvPr>
        </p:nvSpPr>
        <p:spPr>
          <a:xfrm>
            <a:off x="1219201" y="4572000"/>
            <a:ext cx="4007700" cy="114300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A5A5AA"/>
              </a:buClr>
              <a:buSzPts val="1400"/>
              <a:buFont typeface="Noto Sans Symbols"/>
              <a:buNone/>
            </a:pPr>
            <a:r>
              <a:rPr lang="en-US" sz="1400" b="0" i="0" u="none" strike="noStrike" cap="none">
                <a:solidFill>
                  <a:schemeClr val="accent5"/>
                </a:solidFill>
                <a:latin typeface="Arial"/>
                <a:ea typeface="Arial"/>
                <a:cs typeface="Arial"/>
                <a:sym typeface="Arial"/>
              </a:rPr>
              <a:t>Robert Palmer</a:t>
            </a:r>
          </a:p>
          <a:p>
            <a:pPr marL="0" marR="0" lvl="0" indent="-88900" algn="l" rtl="0">
              <a:lnSpc>
                <a:spcPct val="100000"/>
              </a:lnSpc>
              <a:spcBef>
                <a:spcPts val="600"/>
              </a:spcBef>
              <a:spcAft>
                <a:spcPts val="0"/>
              </a:spcAft>
              <a:buClr>
                <a:srgbClr val="A5A5AA"/>
              </a:buClr>
              <a:buSzPts val="1400"/>
              <a:buFont typeface="Noto Sans Symbols"/>
              <a:buNone/>
            </a:pPr>
            <a:r>
              <a:rPr lang="en-US" sz="1400" b="0" i="0" u="none" strike="noStrike" cap="none">
                <a:solidFill>
                  <a:schemeClr val="accent5"/>
                </a:solidFill>
                <a:latin typeface="Arial"/>
                <a:ea typeface="Arial"/>
                <a:cs typeface="Arial"/>
                <a:sym typeface="Arial"/>
              </a:rPr>
              <a:t>Research Director, Imaging, Printing, and Document Solutions</a:t>
            </a:r>
          </a:p>
        </p:txBody>
      </p:sp>
      <p:sp>
        <p:nvSpPr>
          <p:cNvPr id="1387" name="Shape 1387"/>
          <p:cNvSpPr txBox="1">
            <a:spLocks noGrp="1"/>
          </p:cNvSpPr>
          <p:nvPr>
            <p:ph type="title"/>
          </p:nvPr>
        </p:nvSpPr>
        <p:spPr>
          <a:xfrm>
            <a:off x="304797" y="137161"/>
            <a:ext cx="7010400" cy="641400"/>
          </a:xfrm>
          <a:prstGeom prst="rect">
            <a:avLst/>
          </a:prstGeom>
          <a:noFill/>
          <a:ln>
            <a:noFill/>
          </a:ln>
        </p:spPr>
        <p:txBody>
          <a:bodyPr wrap="square" lIns="0" tIns="0" rIns="0" bIns="0" anchor="ctr" anchorCtr="0">
            <a:noAutofit/>
          </a:bodyPr>
          <a:lstStyle/>
          <a:p>
            <a:pPr marL="0" marR="0" lvl="0" indent="0" algn="l" rtl="0">
              <a:spcBef>
                <a:spcPts val="0"/>
              </a:spcBef>
              <a:spcAft>
                <a:spcPts val="0"/>
              </a:spcAft>
              <a:buNone/>
            </a:pPr>
            <a:r>
              <a:rPr lang="en-US"/>
              <a:t>Recognized security leadership</a:t>
            </a:r>
          </a:p>
        </p:txBody>
      </p:sp>
      <p:sp>
        <p:nvSpPr>
          <p:cNvPr id="1388" name="Shape 1388"/>
          <p:cNvSpPr txBox="1">
            <a:spLocks noGrp="1"/>
          </p:cNvSpPr>
          <p:nvPr>
            <p:ph type="ftr" idx="11"/>
          </p:nvPr>
        </p:nvSpPr>
        <p:spPr>
          <a:xfrm>
            <a:off x="3048000" y="6565392"/>
            <a:ext cx="6096000" cy="137100"/>
          </a:xfrm>
          <a:prstGeom prst="rect">
            <a:avLst/>
          </a:prstGeom>
          <a:noFill/>
          <a:ln>
            <a:noFill/>
          </a:ln>
        </p:spPr>
        <p:txBody>
          <a:bodyPr wrap="square" lIns="45700" tIns="45700" rIns="45700" bIns="45700" anchor="ctr" anchorCtr="0">
            <a:noAutofit/>
          </a:bodyPr>
          <a:lstStyle/>
          <a:p>
            <a:pPr marL="0" marR="0" lvl="0" indent="0" algn="ctr" rtl="0">
              <a:spcBef>
                <a:spcPts val="0"/>
              </a:spcBef>
              <a:buNone/>
            </a:pPr>
            <a:r>
              <a:rPr lang="en-US" sz="800" b="0" i="0" u="none" strike="noStrike" cap="none" dirty="0">
                <a:solidFill>
                  <a:schemeClr val="dk2"/>
                </a:solidFill>
                <a:latin typeface="Arial"/>
                <a:ea typeface="Arial"/>
                <a:cs typeface="Arial"/>
                <a:sym typeface="Arial"/>
              </a:rPr>
              <a:t>© </a:t>
            </a:r>
            <a:r>
              <a:rPr lang="en-US" sz="800" b="0" i="0" u="none" strike="noStrike" cap="none" dirty="0" smtClean="0">
                <a:solidFill>
                  <a:schemeClr val="dk2"/>
                </a:solidFill>
                <a:latin typeface="Arial"/>
                <a:ea typeface="Arial"/>
                <a:cs typeface="Arial"/>
                <a:sym typeface="Arial"/>
              </a:rPr>
              <a:t>2018 </a:t>
            </a:r>
            <a:r>
              <a:rPr lang="en-US" sz="800" b="0" i="0" u="none" strike="noStrike" cap="none" dirty="0">
                <a:solidFill>
                  <a:schemeClr val="dk2"/>
                </a:solidFill>
                <a:latin typeface="Arial"/>
                <a:ea typeface="Arial"/>
                <a:cs typeface="Arial"/>
                <a:sym typeface="Arial"/>
              </a:rPr>
              <a:t>Lexmark International, Inc. All rights reserved.</a:t>
            </a:r>
          </a:p>
        </p:txBody>
      </p:sp>
      <p:sp>
        <p:nvSpPr>
          <p:cNvPr id="1389" name="Shape 1389"/>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b="0" i="0" u="none" strike="noStrike" cap="none">
                <a:solidFill>
                  <a:schemeClr val="lt1"/>
                </a:solidFill>
                <a:latin typeface="Arial"/>
                <a:ea typeface="Arial"/>
                <a:cs typeface="Arial"/>
                <a:sym typeface="Arial"/>
              </a:rPr>
              <a:t>16</a:t>
            </a:fld>
            <a:endParaRPr lang="en-US" sz="800" b="0" i="0" u="none" strike="noStrike" cap="none">
              <a:solidFill>
                <a:schemeClr val="lt1"/>
              </a:solidFill>
              <a:latin typeface="Arial"/>
              <a:ea typeface="Arial"/>
              <a:cs typeface="Arial"/>
              <a:sym typeface="Arial"/>
            </a:endParaRPr>
          </a:p>
        </p:txBody>
      </p:sp>
      <p:pic>
        <p:nvPicPr>
          <p:cNvPr id="1390" name="Shape 1390"/>
          <p:cNvPicPr preferRelativeResize="0"/>
          <p:nvPr/>
        </p:nvPicPr>
        <p:blipFill rotWithShape="1">
          <a:blip r:embed="rId3">
            <a:alphaModFix/>
          </a:blip>
          <a:srcRect/>
          <a:stretch/>
        </p:blipFill>
        <p:spPr>
          <a:xfrm>
            <a:off x="5590804" y="951470"/>
            <a:ext cx="5130499" cy="5171889"/>
          </a:xfrm>
          <a:prstGeom prst="rect">
            <a:avLst/>
          </a:prstGeom>
          <a:noFill/>
          <a:ln>
            <a:noFill/>
          </a:ln>
        </p:spPr>
      </p:pic>
    </p:spTree>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Getting started – large account</a:t>
            </a:r>
            <a:endParaRPr lang="en-US" dirty="0"/>
          </a:p>
        </p:txBody>
      </p:sp>
      <p:sp>
        <p:nvSpPr>
          <p:cNvPr id="4" name="Slide Number Placeholder 3"/>
          <p:cNvSpPr>
            <a:spLocks noGrp="1"/>
          </p:cNvSpPr>
          <p:nvPr>
            <p:ph type="sldNum" sz="quarter" idx="12"/>
          </p:nvPr>
        </p:nvSpPr>
        <p:spPr/>
        <p:txBody>
          <a:bodyPr/>
          <a:lstStyle/>
          <a:p>
            <a:pPr>
              <a:defRPr/>
            </a:pPr>
            <a:fld id="{3457292C-7947-714A-8954-A7DF08CC586C}" type="slidenum">
              <a:rPr lang="en-US" smtClean="0"/>
              <a:pPr>
                <a:defRPr/>
              </a:pPr>
              <a:t>17</a:t>
            </a:fld>
            <a:endParaRPr lang="en-US" dirty="0"/>
          </a:p>
        </p:txBody>
      </p:sp>
      <p:sp>
        <p:nvSpPr>
          <p:cNvPr id="5" name="Footer Placeholder 4"/>
          <p:cNvSpPr>
            <a:spLocks noGrp="1"/>
          </p:cNvSpPr>
          <p:nvPr>
            <p:ph type="ftr" sz="quarter" idx="4294967295"/>
          </p:nvPr>
        </p:nvSpPr>
        <p:spPr>
          <a:xfrm>
            <a:off x="3048000" y="6565900"/>
            <a:ext cx="6096000" cy="136525"/>
          </a:xfrm>
          <a:prstGeom prst="rect">
            <a:avLst/>
          </a:prstGeom>
        </p:spPr>
        <p:txBody>
          <a:bodyPr/>
          <a:lstStyle/>
          <a:p>
            <a:pPr algn="ctr">
              <a:defRPr/>
            </a:pPr>
            <a:r>
              <a:rPr lang="en-US" sz="1000" dirty="0" smtClean="0"/>
              <a:t>© 2018 Lexmark. All rights reserved.</a:t>
            </a:r>
            <a:endParaRPr lang="en-US" sz="1000" dirty="0"/>
          </a:p>
        </p:txBody>
      </p:sp>
      <p:grpSp>
        <p:nvGrpSpPr>
          <p:cNvPr id="6" name="Group 5"/>
          <p:cNvGrpSpPr/>
          <p:nvPr/>
        </p:nvGrpSpPr>
        <p:grpSpPr>
          <a:xfrm>
            <a:off x="4956814" y="3448317"/>
            <a:ext cx="2278372" cy="2391373"/>
            <a:chOff x="3098202" y="4822177"/>
            <a:chExt cx="3073718" cy="1765572"/>
          </a:xfrm>
          <a:scene3d>
            <a:camera prst="perspectiveRelaxedModerately" fov="7200000">
              <a:rot lat="17690631" lon="0" rev="0"/>
            </a:camera>
            <a:lightRig rig="threePt" dir="t"/>
          </a:scene3d>
        </p:grpSpPr>
        <p:cxnSp>
          <p:nvCxnSpPr>
            <p:cNvPr id="7" name="Straight Connector 6"/>
            <p:cNvCxnSpPr/>
            <p:nvPr/>
          </p:nvCxnSpPr>
          <p:spPr bwMode="auto">
            <a:xfrm flipH="1">
              <a:off x="3098202" y="4822177"/>
              <a:ext cx="1" cy="1765572"/>
            </a:xfrm>
            <a:prstGeom prst="line">
              <a:avLst/>
            </a:prstGeom>
            <a:solidFill>
              <a:schemeClr val="accent1"/>
            </a:solidFill>
            <a:ln w="79375" cap="flat" cmpd="sng" algn="ctr">
              <a:solidFill>
                <a:schemeClr val="tx2"/>
              </a:solidFill>
              <a:prstDash val="solid"/>
              <a:headEnd type="none" w="med" len="med"/>
              <a:tailEnd type="none" w="med" len="med"/>
            </a:ln>
            <a:effectLst/>
            <a:sp3d prstMaterial="matte"/>
          </p:spPr>
        </p:cxnSp>
        <p:cxnSp>
          <p:nvCxnSpPr>
            <p:cNvPr id="8" name="Straight Connector 7"/>
            <p:cNvCxnSpPr/>
            <p:nvPr/>
          </p:nvCxnSpPr>
          <p:spPr bwMode="auto">
            <a:xfrm flipH="1">
              <a:off x="4638888" y="4822177"/>
              <a:ext cx="1" cy="1765572"/>
            </a:xfrm>
            <a:prstGeom prst="line">
              <a:avLst/>
            </a:prstGeom>
            <a:solidFill>
              <a:schemeClr val="accent1"/>
            </a:solidFill>
            <a:ln w="79375" cap="flat" cmpd="sng" algn="ctr">
              <a:solidFill>
                <a:schemeClr val="tx2"/>
              </a:solidFill>
              <a:prstDash val="dash"/>
              <a:headEnd type="none" w="med" len="med"/>
              <a:tailEnd type="none" w="med" len="med"/>
            </a:ln>
            <a:effectLst/>
            <a:sp3d prstMaterial="matte"/>
          </p:spPr>
        </p:cxnSp>
        <p:cxnSp>
          <p:nvCxnSpPr>
            <p:cNvPr id="9" name="Straight Connector 8"/>
            <p:cNvCxnSpPr/>
            <p:nvPr/>
          </p:nvCxnSpPr>
          <p:spPr bwMode="auto">
            <a:xfrm flipH="1">
              <a:off x="6171919" y="4822177"/>
              <a:ext cx="1" cy="1765572"/>
            </a:xfrm>
            <a:prstGeom prst="line">
              <a:avLst/>
            </a:prstGeom>
            <a:solidFill>
              <a:schemeClr val="accent1"/>
            </a:solidFill>
            <a:ln w="79375" cap="flat" cmpd="sng" algn="ctr">
              <a:solidFill>
                <a:schemeClr val="tx2"/>
              </a:solidFill>
              <a:prstDash val="solid"/>
              <a:headEnd type="none" w="med" len="med"/>
              <a:tailEnd type="none" w="med" len="med"/>
            </a:ln>
            <a:effectLst/>
            <a:sp3d prstMaterial="matte"/>
          </p:spPr>
        </p:cxnSp>
      </p:grpSp>
      <p:cxnSp>
        <p:nvCxnSpPr>
          <p:cNvPr id="10" name="Straight Connector 9"/>
          <p:cNvCxnSpPr/>
          <p:nvPr/>
        </p:nvCxnSpPr>
        <p:spPr bwMode="auto">
          <a:xfrm flipV="1">
            <a:off x="5663846" y="3619712"/>
            <a:ext cx="877008" cy="1"/>
          </a:xfrm>
          <a:prstGeom prst="line">
            <a:avLst/>
          </a:prstGeom>
          <a:noFill/>
          <a:ln w="82550" cap="rnd" cmpd="sng" algn="ctr">
            <a:solidFill>
              <a:schemeClr val="accent6"/>
            </a:solidFill>
            <a:prstDash val="solid"/>
            <a:headEnd type="none" w="med" len="med"/>
            <a:tailEnd type="none" w="med" len="med"/>
          </a:ln>
          <a:effectLst/>
        </p:spPr>
      </p:cxnSp>
      <p:sp>
        <p:nvSpPr>
          <p:cNvPr id="11" name="Arc 10"/>
          <p:cNvSpPr/>
          <p:nvPr/>
        </p:nvSpPr>
        <p:spPr bwMode="auto">
          <a:xfrm>
            <a:off x="5302250" y="1636100"/>
            <a:ext cx="1600200" cy="1687655"/>
          </a:xfrm>
          <a:prstGeom prst="arc">
            <a:avLst>
              <a:gd name="adj1" fmla="val 7934328"/>
              <a:gd name="adj2" fmla="val 2755086"/>
            </a:avLst>
          </a:prstGeom>
          <a:noFill/>
          <a:ln w="82550" cap="rnd" cmpd="sng" algn="ctr">
            <a:solidFill>
              <a:schemeClr val="accent6"/>
            </a:solidFill>
            <a:prstDash val="soli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600" dirty="0">
              <a:latin typeface="Arial" charset="0"/>
            </a:endParaRPr>
          </a:p>
        </p:txBody>
      </p:sp>
      <p:cxnSp>
        <p:nvCxnSpPr>
          <p:cNvPr id="12" name="Straight Connector 11"/>
          <p:cNvCxnSpPr/>
          <p:nvPr/>
        </p:nvCxnSpPr>
        <p:spPr bwMode="auto">
          <a:xfrm>
            <a:off x="5630586" y="3442762"/>
            <a:ext cx="943528" cy="0"/>
          </a:xfrm>
          <a:prstGeom prst="line">
            <a:avLst/>
          </a:prstGeom>
          <a:noFill/>
          <a:ln w="82550" cap="rnd" cmpd="sng" algn="ctr">
            <a:solidFill>
              <a:schemeClr val="accent6"/>
            </a:solidFill>
            <a:prstDash val="solid"/>
            <a:headEnd type="none" w="med" len="med"/>
            <a:tailEnd type="none" w="med" len="med"/>
          </a:ln>
          <a:effectLst/>
        </p:spPr>
      </p:cxnSp>
      <p:cxnSp>
        <p:nvCxnSpPr>
          <p:cNvPr id="13" name="Straight Connector 12"/>
          <p:cNvCxnSpPr/>
          <p:nvPr/>
        </p:nvCxnSpPr>
        <p:spPr bwMode="auto">
          <a:xfrm flipV="1">
            <a:off x="5742348" y="3796662"/>
            <a:ext cx="720004" cy="1"/>
          </a:xfrm>
          <a:prstGeom prst="line">
            <a:avLst/>
          </a:prstGeom>
          <a:noFill/>
          <a:ln w="82550" cap="rnd" cmpd="sng" algn="ctr">
            <a:solidFill>
              <a:schemeClr val="accent6"/>
            </a:solidFill>
            <a:prstDash val="solid"/>
            <a:headEnd type="none" w="med" len="med"/>
            <a:tailEnd type="none" w="med" len="med"/>
          </a:ln>
          <a:effectLst/>
        </p:spPr>
      </p:cxnSp>
      <p:cxnSp>
        <p:nvCxnSpPr>
          <p:cNvPr id="14" name="Straight Connector 13"/>
          <p:cNvCxnSpPr/>
          <p:nvPr/>
        </p:nvCxnSpPr>
        <p:spPr bwMode="auto">
          <a:xfrm flipV="1">
            <a:off x="5856473" y="3973610"/>
            <a:ext cx="491754" cy="1"/>
          </a:xfrm>
          <a:prstGeom prst="line">
            <a:avLst/>
          </a:prstGeom>
          <a:noFill/>
          <a:ln w="82550" cap="rnd" cmpd="sng" algn="ctr">
            <a:solidFill>
              <a:schemeClr val="accent6"/>
            </a:solidFill>
            <a:prstDash val="solid"/>
            <a:headEnd type="none" w="med" len="med"/>
            <a:tailEnd type="none" w="med" len="med"/>
          </a:ln>
          <a:effectLst/>
        </p:spPr>
      </p:cxnSp>
      <p:sp>
        <p:nvSpPr>
          <p:cNvPr id="15" name="Freeform 14"/>
          <p:cNvSpPr/>
          <p:nvPr/>
        </p:nvSpPr>
        <p:spPr bwMode="auto">
          <a:xfrm>
            <a:off x="5869963" y="2442652"/>
            <a:ext cx="464777" cy="653272"/>
          </a:xfrm>
          <a:custGeom>
            <a:avLst/>
            <a:gdLst>
              <a:gd name="connsiteX0" fmla="*/ 0 w 405246"/>
              <a:gd name="connsiteY0" fmla="*/ 602672 h 602672"/>
              <a:gd name="connsiteX1" fmla="*/ 0 w 405246"/>
              <a:gd name="connsiteY1" fmla="*/ 0 h 602672"/>
              <a:gd name="connsiteX2" fmla="*/ 405246 w 405246"/>
              <a:gd name="connsiteY2" fmla="*/ 0 h 602672"/>
              <a:gd name="connsiteX3" fmla="*/ 405246 w 405246"/>
              <a:gd name="connsiteY3" fmla="*/ 592281 h 602672"/>
              <a:gd name="connsiteX0" fmla="*/ 0 w 405246"/>
              <a:gd name="connsiteY0" fmla="*/ 602672 h 602672"/>
              <a:gd name="connsiteX1" fmla="*/ 0 w 405246"/>
              <a:gd name="connsiteY1" fmla="*/ 0 h 602672"/>
              <a:gd name="connsiteX2" fmla="*/ 405246 w 405246"/>
              <a:gd name="connsiteY2" fmla="*/ 0 h 602672"/>
              <a:gd name="connsiteX3" fmla="*/ 405246 w 405246"/>
              <a:gd name="connsiteY3" fmla="*/ 592281 h 602672"/>
              <a:gd name="connsiteX0" fmla="*/ 0 w 405246"/>
              <a:gd name="connsiteY0" fmla="*/ 602672 h 602672"/>
              <a:gd name="connsiteX1" fmla="*/ 0 w 405246"/>
              <a:gd name="connsiteY1" fmla="*/ 0 h 602672"/>
              <a:gd name="connsiteX2" fmla="*/ 405246 w 405246"/>
              <a:gd name="connsiteY2" fmla="*/ 0 h 602672"/>
              <a:gd name="connsiteX3" fmla="*/ 405246 w 405246"/>
              <a:gd name="connsiteY3" fmla="*/ 592281 h 602672"/>
              <a:gd name="connsiteX0" fmla="*/ 0 w 405246"/>
              <a:gd name="connsiteY0" fmla="*/ 602672 h 602672"/>
              <a:gd name="connsiteX1" fmla="*/ 0 w 405246"/>
              <a:gd name="connsiteY1" fmla="*/ 0 h 602672"/>
              <a:gd name="connsiteX2" fmla="*/ 405246 w 405246"/>
              <a:gd name="connsiteY2" fmla="*/ 0 h 602672"/>
              <a:gd name="connsiteX3" fmla="*/ 405246 w 405246"/>
              <a:gd name="connsiteY3" fmla="*/ 592281 h 602672"/>
              <a:gd name="connsiteX0" fmla="*/ 0 w 405246"/>
              <a:gd name="connsiteY0" fmla="*/ 602672 h 602672"/>
              <a:gd name="connsiteX1" fmla="*/ 0 w 405246"/>
              <a:gd name="connsiteY1" fmla="*/ 0 h 602672"/>
              <a:gd name="connsiteX2" fmla="*/ 405246 w 405246"/>
              <a:gd name="connsiteY2" fmla="*/ 0 h 602672"/>
              <a:gd name="connsiteX3" fmla="*/ 322868 w 405246"/>
              <a:gd name="connsiteY3" fmla="*/ 596400 h 602672"/>
              <a:gd name="connsiteX0" fmla="*/ 0 w 405246"/>
              <a:gd name="connsiteY0" fmla="*/ 602672 h 602672"/>
              <a:gd name="connsiteX1" fmla="*/ 0 w 405246"/>
              <a:gd name="connsiteY1" fmla="*/ 0 h 602672"/>
              <a:gd name="connsiteX2" fmla="*/ 405246 w 405246"/>
              <a:gd name="connsiteY2" fmla="*/ 0 h 602672"/>
              <a:gd name="connsiteX3" fmla="*/ 322868 w 405246"/>
              <a:gd name="connsiteY3" fmla="*/ 596400 h 602672"/>
              <a:gd name="connsiteX0" fmla="*/ 0 w 405246"/>
              <a:gd name="connsiteY0" fmla="*/ 602672 h 602672"/>
              <a:gd name="connsiteX1" fmla="*/ 0 w 405246"/>
              <a:gd name="connsiteY1" fmla="*/ 0 h 602672"/>
              <a:gd name="connsiteX2" fmla="*/ 405246 w 405246"/>
              <a:gd name="connsiteY2" fmla="*/ 0 h 602672"/>
              <a:gd name="connsiteX3" fmla="*/ 322868 w 405246"/>
              <a:gd name="connsiteY3" fmla="*/ 596400 h 602672"/>
              <a:gd name="connsiteX0" fmla="*/ 0 w 405246"/>
              <a:gd name="connsiteY0" fmla="*/ 602672 h 602672"/>
              <a:gd name="connsiteX1" fmla="*/ 0 w 405246"/>
              <a:gd name="connsiteY1" fmla="*/ 0 h 602672"/>
              <a:gd name="connsiteX2" fmla="*/ 405246 w 405246"/>
              <a:gd name="connsiteY2" fmla="*/ 0 h 602672"/>
              <a:gd name="connsiteX3" fmla="*/ 322868 w 405246"/>
              <a:gd name="connsiteY3" fmla="*/ 596400 h 602672"/>
              <a:gd name="connsiteX0" fmla="*/ 70022 w 405246"/>
              <a:gd name="connsiteY0" fmla="*/ 606791 h 606791"/>
              <a:gd name="connsiteX1" fmla="*/ 0 w 405246"/>
              <a:gd name="connsiteY1" fmla="*/ 0 h 606791"/>
              <a:gd name="connsiteX2" fmla="*/ 405246 w 405246"/>
              <a:gd name="connsiteY2" fmla="*/ 0 h 606791"/>
              <a:gd name="connsiteX3" fmla="*/ 322868 w 405246"/>
              <a:gd name="connsiteY3" fmla="*/ 596400 h 606791"/>
              <a:gd name="connsiteX0" fmla="*/ 70022 w 405246"/>
              <a:gd name="connsiteY0" fmla="*/ 606791 h 606791"/>
              <a:gd name="connsiteX1" fmla="*/ 0 w 405246"/>
              <a:gd name="connsiteY1" fmla="*/ 0 h 606791"/>
              <a:gd name="connsiteX2" fmla="*/ 405246 w 405246"/>
              <a:gd name="connsiteY2" fmla="*/ 0 h 606791"/>
              <a:gd name="connsiteX3" fmla="*/ 322868 w 405246"/>
              <a:gd name="connsiteY3" fmla="*/ 596400 h 606791"/>
              <a:gd name="connsiteX0" fmla="*/ 70022 w 405246"/>
              <a:gd name="connsiteY0" fmla="*/ 606791 h 606791"/>
              <a:gd name="connsiteX1" fmla="*/ 0 w 405246"/>
              <a:gd name="connsiteY1" fmla="*/ 0 h 606791"/>
              <a:gd name="connsiteX2" fmla="*/ 405246 w 405246"/>
              <a:gd name="connsiteY2" fmla="*/ 0 h 606791"/>
              <a:gd name="connsiteX3" fmla="*/ 322868 w 405246"/>
              <a:gd name="connsiteY3" fmla="*/ 596400 h 606791"/>
              <a:gd name="connsiteX0" fmla="*/ 53546 w 405246"/>
              <a:gd name="connsiteY0" fmla="*/ 590315 h 596400"/>
              <a:gd name="connsiteX1" fmla="*/ 0 w 405246"/>
              <a:gd name="connsiteY1" fmla="*/ 0 h 596400"/>
              <a:gd name="connsiteX2" fmla="*/ 405246 w 405246"/>
              <a:gd name="connsiteY2" fmla="*/ 0 h 596400"/>
              <a:gd name="connsiteX3" fmla="*/ 322868 w 405246"/>
              <a:gd name="connsiteY3" fmla="*/ 596400 h 596400"/>
              <a:gd name="connsiteX0" fmla="*/ 65903 w 405246"/>
              <a:gd name="connsiteY0" fmla="*/ 594434 h 596400"/>
              <a:gd name="connsiteX1" fmla="*/ 0 w 405246"/>
              <a:gd name="connsiteY1" fmla="*/ 0 h 596400"/>
              <a:gd name="connsiteX2" fmla="*/ 405246 w 405246"/>
              <a:gd name="connsiteY2" fmla="*/ 0 h 596400"/>
              <a:gd name="connsiteX3" fmla="*/ 322868 w 405246"/>
              <a:gd name="connsiteY3" fmla="*/ 596400 h 596400"/>
              <a:gd name="connsiteX0" fmla="*/ 53546 w 405246"/>
              <a:gd name="connsiteY0" fmla="*/ 610910 h 610910"/>
              <a:gd name="connsiteX1" fmla="*/ 0 w 405246"/>
              <a:gd name="connsiteY1" fmla="*/ 0 h 610910"/>
              <a:gd name="connsiteX2" fmla="*/ 405246 w 405246"/>
              <a:gd name="connsiteY2" fmla="*/ 0 h 610910"/>
              <a:gd name="connsiteX3" fmla="*/ 322868 w 405246"/>
              <a:gd name="connsiteY3" fmla="*/ 596400 h 610910"/>
              <a:gd name="connsiteX0" fmla="*/ 53546 w 405246"/>
              <a:gd name="connsiteY0" fmla="*/ 610910 h 610910"/>
              <a:gd name="connsiteX1" fmla="*/ 0 w 405246"/>
              <a:gd name="connsiteY1" fmla="*/ 0 h 610910"/>
              <a:gd name="connsiteX2" fmla="*/ 405246 w 405246"/>
              <a:gd name="connsiteY2" fmla="*/ 0 h 610910"/>
              <a:gd name="connsiteX3" fmla="*/ 322868 w 405246"/>
              <a:gd name="connsiteY3" fmla="*/ 596400 h 610910"/>
              <a:gd name="connsiteX0" fmla="*/ 53546 w 405246"/>
              <a:gd name="connsiteY0" fmla="*/ 610910 h 610910"/>
              <a:gd name="connsiteX1" fmla="*/ 0 w 405246"/>
              <a:gd name="connsiteY1" fmla="*/ 0 h 610910"/>
              <a:gd name="connsiteX2" fmla="*/ 405246 w 405246"/>
              <a:gd name="connsiteY2" fmla="*/ 0 h 610910"/>
              <a:gd name="connsiteX3" fmla="*/ 322868 w 405246"/>
              <a:gd name="connsiteY3" fmla="*/ 596400 h 610910"/>
              <a:gd name="connsiteX0" fmla="*/ 53546 w 405246"/>
              <a:gd name="connsiteY0" fmla="*/ 598553 h 598553"/>
              <a:gd name="connsiteX1" fmla="*/ 0 w 405246"/>
              <a:gd name="connsiteY1" fmla="*/ 0 h 598553"/>
              <a:gd name="connsiteX2" fmla="*/ 405246 w 405246"/>
              <a:gd name="connsiteY2" fmla="*/ 0 h 598553"/>
              <a:gd name="connsiteX3" fmla="*/ 322868 w 405246"/>
              <a:gd name="connsiteY3" fmla="*/ 596400 h 598553"/>
              <a:gd name="connsiteX0" fmla="*/ 53546 w 405246"/>
              <a:gd name="connsiteY0" fmla="*/ 598553 h 598553"/>
              <a:gd name="connsiteX1" fmla="*/ 0 w 405246"/>
              <a:gd name="connsiteY1" fmla="*/ 0 h 598553"/>
              <a:gd name="connsiteX2" fmla="*/ 405246 w 405246"/>
              <a:gd name="connsiteY2" fmla="*/ 0 h 598553"/>
              <a:gd name="connsiteX3" fmla="*/ 322868 w 405246"/>
              <a:gd name="connsiteY3" fmla="*/ 596400 h 598553"/>
              <a:gd name="connsiteX0" fmla="*/ 53546 w 405246"/>
              <a:gd name="connsiteY0" fmla="*/ 601080 h 601080"/>
              <a:gd name="connsiteX1" fmla="*/ 0 w 405246"/>
              <a:gd name="connsiteY1" fmla="*/ 2527 h 601080"/>
              <a:gd name="connsiteX2" fmla="*/ 195087 w 405246"/>
              <a:gd name="connsiteY2" fmla="*/ 0 h 601080"/>
              <a:gd name="connsiteX3" fmla="*/ 405246 w 405246"/>
              <a:gd name="connsiteY3" fmla="*/ 2527 h 601080"/>
              <a:gd name="connsiteX4" fmla="*/ 322868 w 405246"/>
              <a:gd name="connsiteY4" fmla="*/ 598927 h 601080"/>
              <a:gd name="connsiteX0" fmla="*/ 53546 w 405246"/>
              <a:gd name="connsiteY0" fmla="*/ 598553 h 598553"/>
              <a:gd name="connsiteX1" fmla="*/ 0 w 405246"/>
              <a:gd name="connsiteY1" fmla="*/ 0 h 598553"/>
              <a:gd name="connsiteX2" fmla="*/ 195087 w 405246"/>
              <a:gd name="connsiteY2" fmla="*/ 46900 h 598553"/>
              <a:gd name="connsiteX3" fmla="*/ 405246 w 405246"/>
              <a:gd name="connsiteY3" fmla="*/ 0 h 598553"/>
              <a:gd name="connsiteX4" fmla="*/ 322868 w 405246"/>
              <a:gd name="connsiteY4" fmla="*/ 596400 h 598553"/>
              <a:gd name="connsiteX0" fmla="*/ 53546 w 405246"/>
              <a:gd name="connsiteY0" fmla="*/ 598553 h 598553"/>
              <a:gd name="connsiteX1" fmla="*/ 0 w 405246"/>
              <a:gd name="connsiteY1" fmla="*/ 0 h 598553"/>
              <a:gd name="connsiteX2" fmla="*/ 195087 w 405246"/>
              <a:gd name="connsiteY2" fmla="*/ 46900 h 598553"/>
              <a:gd name="connsiteX3" fmla="*/ 405246 w 405246"/>
              <a:gd name="connsiteY3" fmla="*/ 0 h 598553"/>
              <a:gd name="connsiteX4" fmla="*/ 322868 w 405246"/>
              <a:gd name="connsiteY4" fmla="*/ 596400 h 598553"/>
              <a:gd name="connsiteX0" fmla="*/ 53546 w 405246"/>
              <a:gd name="connsiteY0" fmla="*/ 598553 h 598553"/>
              <a:gd name="connsiteX1" fmla="*/ 0 w 405246"/>
              <a:gd name="connsiteY1" fmla="*/ 0 h 598553"/>
              <a:gd name="connsiteX2" fmla="*/ 195087 w 405246"/>
              <a:gd name="connsiteY2" fmla="*/ 46900 h 598553"/>
              <a:gd name="connsiteX3" fmla="*/ 405246 w 405246"/>
              <a:gd name="connsiteY3" fmla="*/ 0 h 598553"/>
              <a:gd name="connsiteX4" fmla="*/ 322868 w 405246"/>
              <a:gd name="connsiteY4" fmla="*/ 596400 h 598553"/>
              <a:gd name="connsiteX0" fmla="*/ 53546 w 405246"/>
              <a:gd name="connsiteY0" fmla="*/ 598553 h 598553"/>
              <a:gd name="connsiteX1" fmla="*/ 0 w 405246"/>
              <a:gd name="connsiteY1" fmla="*/ 0 h 598553"/>
              <a:gd name="connsiteX2" fmla="*/ 195087 w 405246"/>
              <a:gd name="connsiteY2" fmla="*/ 46900 h 598553"/>
              <a:gd name="connsiteX3" fmla="*/ 405246 w 405246"/>
              <a:gd name="connsiteY3" fmla="*/ 0 h 598553"/>
              <a:gd name="connsiteX4" fmla="*/ 322868 w 405246"/>
              <a:gd name="connsiteY4" fmla="*/ 596400 h 598553"/>
              <a:gd name="connsiteX0" fmla="*/ 53546 w 405246"/>
              <a:gd name="connsiteY0" fmla="*/ 598553 h 598553"/>
              <a:gd name="connsiteX1" fmla="*/ 0 w 405246"/>
              <a:gd name="connsiteY1" fmla="*/ 0 h 598553"/>
              <a:gd name="connsiteX2" fmla="*/ 195087 w 405246"/>
              <a:gd name="connsiteY2" fmla="*/ 46900 h 598553"/>
              <a:gd name="connsiteX3" fmla="*/ 405246 w 405246"/>
              <a:gd name="connsiteY3" fmla="*/ 0 h 598553"/>
              <a:gd name="connsiteX4" fmla="*/ 322868 w 405246"/>
              <a:gd name="connsiteY4" fmla="*/ 596400 h 598553"/>
              <a:gd name="connsiteX0" fmla="*/ 53546 w 405246"/>
              <a:gd name="connsiteY0" fmla="*/ 611661 h 611661"/>
              <a:gd name="connsiteX1" fmla="*/ 0 w 405246"/>
              <a:gd name="connsiteY1" fmla="*/ 13108 h 611661"/>
              <a:gd name="connsiteX2" fmla="*/ 195087 w 405246"/>
              <a:gd name="connsiteY2" fmla="*/ 27057 h 611661"/>
              <a:gd name="connsiteX3" fmla="*/ 405246 w 405246"/>
              <a:gd name="connsiteY3" fmla="*/ 13108 h 611661"/>
              <a:gd name="connsiteX4" fmla="*/ 322868 w 405246"/>
              <a:gd name="connsiteY4" fmla="*/ 609508 h 611661"/>
              <a:gd name="connsiteX0" fmla="*/ 53546 w 405246"/>
              <a:gd name="connsiteY0" fmla="*/ 614914 h 614914"/>
              <a:gd name="connsiteX1" fmla="*/ 0 w 405246"/>
              <a:gd name="connsiteY1" fmla="*/ 16361 h 614914"/>
              <a:gd name="connsiteX2" fmla="*/ 195087 w 405246"/>
              <a:gd name="connsiteY2" fmla="*/ 30310 h 614914"/>
              <a:gd name="connsiteX3" fmla="*/ 405246 w 405246"/>
              <a:gd name="connsiteY3" fmla="*/ 16361 h 614914"/>
              <a:gd name="connsiteX4" fmla="*/ 322868 w 405246"/>
              <a:gd name="connsiteY4" fmla="*/ 612761 h 614914"/>
              <a:gd name="connsiteX0" fmla="*/ 53546 w 405246"/>
              <a:gd name="connsiteY0" fmla="*/ 614914 h 614914"/>
              <a:gd name="connsiteX1" fmla="*/ 0 w 405246"/>
              <a:gd name="connsiteY1" fmla="*/ 16361 h 614914"/>
              <a:gd name="connsiteX2" fmla="*/ 195087 w 405246"/>
              <a:gd name="connsiteY2" fmla="*/ 30310 h 614914"/>
              <a:gd name="connsiteX3" fmla="*/ 405246 w 405246"/>
              <a:gd name="connsiteY3" fmla="*/ 16361 h 614914"/>
              <a:gd name="connsiteX4" fmla="*/ 322868 w 405246"/>
              <a:gd name="connsiteY4" fmla="*/ 612761 h 614914"/>
              <a:gd name="connsiteX0" fmla="*/ 53546 w 405246"/>
              <a:gd name="connsiteY0" fmla="*/ 614914 h 614914"/>
              <a:gd name="connsiteX1" fmla="*/ 0 w 405246"/>
              <a:gd name="connsiteY1" fmla="*/ 16361 h 614914"/>
              <a:gd name="connsiteX2" fmla="*/ 195087 w 405246"/>
              <a:gd name="connsiteY2" fmla="*/ 30310 h 614914"/>
              <a:gd name="connsiteX3" fmla="*/ 405246 w 405246"/>
              <a:gd name="connsiteY3" fmla="*/ 16361 h 614914"/>
              <a:gd name="connsiteX4" fmla="*/ 322868 w 405246"/>
              <a:gd name="connsiteY4" fmla="*/ 612761 h 614914"/>
              <a:gd name="connsiteX0" fmla="*/ 53546 w 405246"/>
              <a:gd name="connsiteY0" fmla="*/ 649526 h 649526"/>
              <a:gd name="connsiteX1" fmla="*/ 0 w 405246"/>
              <a:gd name="connsiteY1" fmla="*/ 50973 h 649526"/>
              <a:gd name="connsiteX2" fmla="*/ 195087 w 405246"/>
              <a:gd name="connsiteY2" fmla="*/ 64922 h 649526"/>
              <a:gd name="connsiteX3" fmla="*/ 405246 w 405246"/>
              <a:gd name="connsiteY3" fmla="*/ 50973 h 649526"/>
              <a:gd name="connsiteX4" fmla="*/ 322868 w 405246"/>
              <a:gd name="connsiteY4" fmla="*/ 647373 h 649526"/>
              <a:gd name="connsiteX0" fmla="*/ 53546 w 405246"/>
              <a:gd name="connsiteY0" fmla="*/ 649526 h 649526"/>
              <a:gd name="connsiteX1" fmla="*/ 0 w 405246"/>
              <a:gd name="connsiteY1" fmla="*/ 50973 h 649526"/>
              <a:gd name="connsiteX2" fmla="*/ 195087 w 405246"/>
              <a:gd name="connsiteY2" fmla="*/ 64922 h 649526"/>
              <a:gd name="connsiteX3" fmla="*/ 405246 w 405246"/>
              <a:gd name="connsiteY3" fmla="*/ 50973 h 649526"/>
              <a:gd name="connsiteX4" fmla="*/ 322868 w 405246"/>
              <a:gd name="connsiteY4" fmla="*/ 647373 h 649526"/>
              <a:gd name="connsiteX0" fmla="*/ 53546 w 433821"/>
              <a:gd name="connsiteY0" fmla="*/ 649526 h 649526"/>
              <a:gd name="connsiteX1" fmla="*/ 0 w 433821"/>
              <a:gd name="connsiteY1" fmla="*/ 50973 h 649526"/>
              <a:gd name="connsiteX2" fmla="*/ 195087 w 433821"/>
              <a:gd name="connsiteY2" fmla="*/ 64922 h 649526"/>
              <a:gd name="connsiteX3" fmla="*/ 433821 w 433821"/>
              <a:gd name="connsiteY3" fmla="*/ 48592 h 649526"/>
              <a:gd name="connsiteX4" fmla="*/ 322868 w 433821"/>
              <a:gd name="connsiteY4" fmla="*/ 647373 h 649526"/>
              <a:gd name="connsiteX0" fmla="*/ 79740 w 460015"/>
              <a:gd name="connsiteY0" fmla="*/ 650663 h 650663"/>
              <a:gd name="connsiteX1" fmla="*/ 0 w 460015"/>
              <a:gd name="connsiteY1" fmla="*/ 47348 h 650663"/>
              <a:gd name="connsiteX2" fmla="*/ 221281 w 460015"/>
              <a:gd name="connsiteY2" fmla="*/ 66059 h 650663"/>
              <a:gd name="connsiteX3" fmla="*/ 460015 w 460015"/>
              <a:gd name="connsiteY3" fmla="*/ 49729 h 650663"/>
              <a:gd name="connsiteX4" fmla="*/ 349062 w 460015"/>
              <a:gd name="connsiteY4" fmla="*/ 648510 h 650663"/>
              <a:gd name="connsiteX0" fmla="*/ 84502 w 464777"/>
              <a:gd name="connsiteY0" fmla="*/ 650663 h 650663"/>
              <a:gd name="connsiteX1" fmla="*/ 0 w 464777"/>
              <a:gd name="connsiteY1" fmla="*/ 47348 h 650663"/>
              <a:gd name="connsiteX2" fmla="*/ 226043 w 464777"/>
              <a:gd name="connsiteY2" fmla="*/ 66059 h 650663"/>
              <a:gd name="connsiteX3" fmla="*/ 464777 w 464777"/>
              <a:gd name="connsiteY3" fmla="*/ 49729 h 650663"/>
              <a:gd name="connsiteX4" fmla="*/ 353824 w 464777"/>
              <a:gd name="connsiteY4" fmla="*/ 648510 h 650663"/>
              <a:gd name="connsiteX0" fmla="*/ 113077 w 464777"/>
              <a:gd name="connsiteY0" fmla="*/ 653044 h 653044"/>
              <a:gd name="connsiteX1" fmla="*/ 0 w 464777"/>
              <a:gd name="connsiteY1" fmla="*/ 47348 h 653044"/>
              <a:gd name="connsiteX2" fmla="*/ 226043 w 464777"/>
              <a:gd name="connsiteY2" fmla="*/ 66059 h 653044"/>
              <a:gd name="connsiteX3" fmla="*/ 464777 w 464777"/>
              <a:gd name="connsiteY3" fmla="*/ 49729 h 653044"/>
              <a:gd name="connsiteX4" fmla="*/ 353824 w 464777"/>
              <a:gd name="connsiteY4" fmla="*/ 648510 h 653044"/>
              <a:gd name="connsiteX0" fmla="*/ 113077 w 464777"/>
              <a:gd name="connsiteY0" fmla="*/ 653044 h 653272"/>
              <a:gd name="connsiteX1" fmla="*/ 0 w 464777"/>
              <a:gd name="connsiteY1" fmla="*/ 47348 h 653272"/>
              <a:gd name="connsiteX2" fmla="*/ 226043 w 464777"/>
              <a:gd name="connsiteY2" fmla="*/ 66059 h 653272"/>
              <a:gd name="connsiteX3" fmla="*/ 464777 w 464777"/>
              <a:gd name="connsiteY3" fmla="*/ 49729 h 653272"/>
              <a:gd name="connsiteX4" fmla="*/ 327630 w 464777"/>
              <a:gd name="connsiteY4" fmla="*/ 653272 h 653272"/>
              <a:gd name="connsiteX0" fmla="*/ 127364 w 464777"/>
              <a:gd name="connsiteY0" fmla="*/ 653044 h 653272"/>
              <a:gd name="connsiteX1" fmla="*/ 0 w 464777"/>
              <a:gd name="connsiteY1" fmla="*/ 47348 h 653272"/>
              <a:gd name="connsiteX2" fmla="*/ 226043 w 464777"/>
              <a:gd name="connsiteY2" fmla="*/ 66059 h 653272"/>
              <a:gd name="connsiteX3" fmla="*/ 464777 w 464777"/>
              <a:gd name="connsiteY3" fmla="*/ 49729 h 653272"/>
              <a:gd name="connsiteX4" fmla="*/ 327630 w 464777"/>
              <a:gd name="connsiteY4" fmla="*/ 653272 h 653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777" h="653272">
                <a:moveTo>
                  <a:pt x="127364" y="653044"/>
                </a:moveTo>
                <a:cubicBezTo>
                  <a:pt x="190520" y="483731"/>
                  <a:pt x="126313" y="274326"/>
                  <a:pt x="0" y="47348"/>
                </a:cubicBezTo>
                <a:cubicBezTo>
                  <a:pt x="77386" y="83576"/>
                  <a:pt x="107468" y="-89617"/>
                  <a:pt x="226043" y="66059"/>
                </a:cubicBezTo>
                <a:cubicBezTo>
                  <a:pt x="345523" y="-85497"/>
                  <a:pt x="382367" y="94194"/>
                  <a:pt x="464777" y="49729"/>
                </a:cubicBezTo>
                <a:cubicBezTo>
                  <a:pt x="338313" y="267621"/>
                  <a:pt x="265718" y="507203"/>
                  <a:pt x="327630" y="653272"/>
                </a:cubicBezTo>
              </a:path>
            </a:pathLst>
          </a:custGeom>
          <a:noFill/>
          <a:ln w="82550" cap="rnd" cmpd="sng" algn="ctr">
            <a:solidFill>
              <a:schemeClr val="accent6"/>
            </a:solidFill>
            <a:prstDash val="soli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600" dirty="0">
              <a:latin typeface="Arial" charset="0"/>
            </a:endParaRPr>
          </a:p>
        </p:txBody>
      </p:sp>
      <p:cxnSp>
        <p:nvCxnSpPr>
          <p:cNvPr id="16" name="Straight Connector 15"/>
          <p:cNvCxnSpPr/>
          <p:nvPr/>
        </p:nvCxnSpPr>
        <p:spPr bwMode="auto">
          <a:xfrm>
            <a:off x="5662336" y="3265813"/>
            <a:ext cx="880028" cy="0"/>
          </a:xfrm>
          <a:prstGeom prst="line">
            <a:avLst/>
          </a:prstGeom>
          <a:noFill/>
          <a:ln w="82550" cap="rnd" cmpd="sng" algn="ctr">
            <a:solidFill>
              <a:schemeClr val="accent6"/>
            </a:solidFill>
            <a:prstDash val="solid"/>
            <a:headEnd type="none" w="med" len="med"/>
            <a:tailEnd type="none" w="med" len="med"/>
          </a:ln>
          <a:effectLst/>
        </p:spPr>
      </p:cxnSp>
      <p:sp>
        <p:nvSpPr>
          <p:cNvPr id="17" name="Left-Right Arrow 16"/>
          <p:cNvSpPr/>
          <p:nvPr/>
        </p:nvSpPr>
        <p:spPr bwMode="auto">
          <a:xfrm>
            <a:off x="2920718" y="4164683"/>
            <a:ext cx="6307020" cy="395625"/>
          </a:xfrm>
          <a:prstGeom prst="leftRightArrow">
            <a:avLst>
              <a:gd name="adj1" fmla="val 100000"/>
              <a:gd name="adj2" fmla="val 50000"/>
            </a:avLst>
          </a:prstGeom>
          <a:solidFill>
            <a:schemeClr val="accent5"/>
          </a:solidFill>
          <a:ln w="12700" cap="flat" cmpd="sng" algn="ctr">
            <a:noFill/>
            <a:prstDash val="solid"/>
            <a:miter/>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400" dirty="0">
                <a:solidFill>
                  <a:schemeClr val="bg1"/>
                </a:solidFill>
                <a:latin typeface="Arial" charset="0"/>
              </a:rPr>
              <a:t>What do you think?</a:t>
            </a:r>
          </a:p>
        </p:txBody>
      </p:sp>
      <p:sp>
        <p:nvSpPr>
          <p:cNvPr id="18" name="Left-Right Arrow 17"/>
          <p:cNvSpPr/>
          <p:nvPr/>
        </p:nvSpPr>
        <p:spPr bwMode="auto">
          <a:xfrm>
            <a:off x="2924131" y="4164030"/>
            <a:ext cx="6307020" cy="395625"/>
          </a:xfrm>
          <a:prstGeom prst="leftRightArrow">
            <a:avLst>
              <a:gd name="adj1" fmla="val 100000"/>
              <a:gd name="adj2" fmla="val 50000"/>
            </a:avLst>
          </a:prstGeom>
          <a:solidFill>
            <a:schemeClr val="accent2"/>
          </a:solidFill>
          <a:ln w="12700" cap="flat" cmpd="sng" algn="ctr">
            <a:noFill/>
            <a:prstDash val="solid"/>
            <a:miter/>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400" dirty="0" smtClean="0">
                <a:solidFill>
                  <a:schemeClr val="bg1"/>
                </a:solidFill>
                <a:latin typeface="Arial" charset="0"/>
              </a:rPr>
              <a:t>Where we go from here.</a:t>
            </a:r>
            <a:endParaRPr lang="en-US" sz="2400" dirty="0">
              <a:solidFill>
                <a:schemeClr val="bg1"/>
              </a:solidFill>
              <a:latin typeface="Arial" charset="0"/>
            </a:endParaRPr>
          </a:p>
        </p:txBody>
      </p:sp>
      <p:grpSp>
        <p:nvGrpSpPr>
          <p:cNvPr id="19" name="Group 18"/>
          <p:cNvGrpSpPr/>
          <p:nvPr/>
        </p:nvGrpSpPr>
        <p:grpSpPr>
          <a:xfrm>
            <a:off x="1860497" y="1811353"/>
            <a:ext cx="2819252" cy="2105904"/>
            <a:chOff x="309485" y="2368136"/>
            <a:chExt cx="2819252" cy="2105904"/>
          </a:xfrm>
        </p:grpSpPr>
        <p:sp>
          <p:nvSpPr>
            <p:cNvPr id="20" name="Freeform 19"/>
            <p:cNvSpPr/>
            <p:nvPr/>
          </p:nvSpPr>
          <p:spPr>
            <a:xfrm rot="16200000">
              <a:off x="666159" y="2011462"/>
              <a:ext cx="2105904" cy="2819252"/>
            </a:xfrm>
            <a:custGeom>
              <a:avLst/>
              <a:gdLst>
                <a:gd name="connsiteX0" fmla="*/ 0 w 2819251"/>
                <a:gd name="connsiteY0" fmla="*/ 0 h 2105903"/>
                <a:gd name="connsiteX1" fmla="*/ 2819251 w 2819251"/>
                <a:gd name="connsiteY1" fmla="*/ 0 h 2105903"/>
                <a:gd name="connsiteX2" fmla="*/ 2819251 w 2819251"/>
                <a:gd name="connsiteY2" fmla="*/ 2105903 h 2105903"/>
                <a:gd name="connsiteX3" fmla="*/ 0 w 2819251"/>
                <a:gd name="connsiteY3" fmla="*/ 2105903 h 2105903"/>
                <a:gd name="connsiteX4" fmla="*/ 0 w 2819251"/>
                <a:gd name="connsiteY4" fmla="*/ 0 h 2105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251" h="2105903">
                  <a:moveTo>
                    <a:pt x="2819250" y="0"/>
                  </a:moveTo>
                  <a:lnTo>
                    <a:pt x="2819250" y="2105903"/>
                  </a:lnTo>
                  <a:lnTo>
                    <a:pt x="1" y="2105903"/>
                  </a:lnTo>
                  <a:lnTo>
                    <a:pt x="1" y="0"/>
                  </a:lnTo>
                  <a:lnTo>
                    <a:pt x="2819250" y="0"/>
                  </a:lnTo>
                  <a:close/>
                </a:path>
              </a:pathLst>
            </a:custGeom>
            <a:gradFill flip="none" rotWithShape="1">
              <a:gsLst>
                <a:gs pos="0">
                  <a:schemeClr val="bg2">
                    <a:lumMod val="0"/>
                    <a:lumOff val="100000"/>
                  </a:schemeClr>
                </a:gs>
                <a:gs pos="100000">
                  <a:schemeClr val="bg1">
                    <a:lumMod val="85000"/>
                    <a:alpha val="70000"/>
                  </a:schemeClr>
                </a:gs>
              </a:gsLst>
              <a:path path="circle">
                <a:fillToRect l="50000" t="50000" r="50000" b="50000"/>
              </a:path>
              <a:tileRect/>
            </a:gradFill>
            <a:ln>
              <a:noFill/>
            </a:ln>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379062" tIns="116588" rIns="151130" bIns="2255399" numCol="1" spcCol="1270" anchor="t" anchorCtr="0">
              <a:noAutofit/>
            </a:bodyPr>
            <a:lstStyle/>
            <a:p>
              <a:pPr lvl="0" algn="r" defTabSz="1511300">
                <a:lnSpc>
                  <a:spcPct val="90000"/>
                </a:lnSpc>
                <a:spcBef>
                  <a:spcPct val="0"/>
                </a:spcBef>
                <a:spcAft>
                  <a:spcPct val="35000"/>
                </a:spcAft>
              </a:pPr>
              <a:endParaRPr lang="en-US" sz="3400" kern="1200" dirty="0"/>
            </a:p>
          </p:txBody>
        </p:sp>
        <p:sp>
          <p:nvSpPr>
            <p:cNvPr id="21" name="TextBox 8"/>
            <p:cNvSpPr txBox="1">
              <a:spLocks noChangeArrowheads="1"/>
            </p:cNvSpPr>
            <p:nvPr/>
          </p:nvSpPr>
          <p:spPr bwMode="auto">
            <a:xfrm>
              <a:off x="327025" y="2985378"/>
              <a:ext cx="27749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dirty="0" smtClean="0">
                  <a:solidFill>
                    <a:schemeClr val="accent5"/>
                  </a:solidFill>
                </a:rPr>
                <a:t>Security consultation</a:t>
              </a:r>
              <a:endParaRPr lang="en-US" sz="2400" dirty="0">
                <a:solidFill>
                  <a:schemeClr val="accent5"/>
                </a:solidFill>
              </a:endParaRPr>
            </a:p>
          </p:txBody>
        </p:sp>
      </p:grpSp>
      <p:grpSp>
        <p:nvGrpSpPr>
          <p:cNvPr id="22" name="Group 21"/>
          <p:cNvGrpSpPr/>
          <p:nvPr/>
        </p:nvGrpSpPr>
        <p:grpSpPr>
          <a:xfrm>
            <a:off x="4623640" y="1811353"/>
            <a:ext cx="2974035" cy="2105903"/>
            <a:chOff x="3072628" y="2368136"/>
            <a:chExt cx="2974035" cy="2105903"/>
          </a:xfrm>
        </p:grpSpPr>
        <p:sp>
          <p:nvSpPr>
            <p:cNvPr id="23" name="Freeform 22"/>
            <p:cNvSpPr/>
            <p:nvPr/>
          </p:nvSpPr>
          <p:spPr>
            <a:xfrm rot="16200000">
              <a:off x="3584085" y="2011462"/>
              <a:ext cx="2105903" cy="2819252"/>
            </a:xfrm>
            <a:custGeom>
              <a:avLst/>
              <a:gdLst>
                <a:gd name="connsiteX0" fmla="*/ 0 w 2819251"/>
                <a:gd name="connsiteY0" fmla="*/ 0 h 2105903"/>
                <a:gd name="connsiteX1" fmla="*/ 2819251 w 2819251"/>
                <a:gd name="connsiteY1" fmla="*/ 0 h 2105903"/>
                <a:gd name="connsiteX2" fmla="*/ 2819251 w 2819251"/>
                <a:gd name="connsiteY2" fmla="*/ 2105903 h 2105903"/>
                <a:gd name="connsiteX3" fmla="*/ 0 w 2819251"/>
                <a:gd name="connsiteY3" fmla="*/ 2105903 h 2105903"/>
                <a:gd name="connsiteX4" fmla="*/ 0 w 2819251"/>
                <a:gd name="connsiteY4" fmla="*/ 0 h 2105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251" h="2105903">
                  <a:moveTo>
                    <a:pt x="2819250" y="0"/>
                  </a:moveTo>
                  <a:lnTo>
                    <a:pt x="2819250" y="2105903"/>
                  </a:lnTo>
                  <a:lnTo>
                    <a:pt x="1" y="2105903"/>
                  </a:lnTo>
                  <a:lnTo>
                    <a:pt x="1" y="0"/>
                  </a:lnTo>
                  <a:lnTo>
                    <a:pt x="2819250" y="0"/>
                  </a:lnTo>
                  <a:close/>
                </a:path>
              </a:pathLst>
            </a:custGeom>
            <a:gradFill flip="none" rotWithShape="1">
              <a:gsLst>
                <a:gs pos="0">
                  <a:schemeClr val="bg2">
                    <a:lumMod val="0"/>
                    <a:lumOff val="100000"/>
                  </a:schemeClr>
                </a:gs>
                <a:gs pos="100000">
                  <a:schemeClr val="bg1">
                    <a:lumMod val="85000"/>
                    <a:alpha val="70000"/>
                  </a:schemeClr>
                </a:gs>
              </a:gsLst>
              <a:path path="circle">
                <a:fillToRect l="50000" t="50000" r="50000" b="50000"/>
              </a:path>
              <a:tileRect/>
            </a:gra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379061" tIns="116587" rIns="151130" bIns="2255400" numCol="1" spcCol="1270" anchor="t" anchorCtr="0">
              <a:noAutofit/>
            </a:bodyPr>
            <a:lstStyle/>
            <a:p>
              <a:pPr lvl="0" algn="r" defTabSz="1511300">
                <a:lnSpc>
                  <a:spcPct val="90000"/>
                </a:lnSpc>
                <a:spcBef>
                  <a:spcPct val="0"/>
                </a:spcBef>
                <a:spcAft>
                  <a:spcPct val="35000"/>
                </a:spcAft>
              </a:pPr>
              <a:endParaRPr lang="en-US" sz="3400" kern="1200" dirty="0"/>
            </a:p>
          </p:txBody>
        </p:sp>
        <p:sp>
          <p:nvSpPr>
            <p:cNvPr id="24" name="TextBox 9"/>
            <p:cNvSpPr txBox="1">
              <a:spLocks noChangeArrowheads="1"/>
            </p:cNvSpPr>
            <p:nvPr/>
          </p:nvSpPr>
          <p:spPr bwMode="auto">
            <a:xfrm>
              <a:off x="3270125" y="3013327"/>
              <a:ext cx="27765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dirty="0" smtClean="0">
                  <a:solidFill>
                    <a:schemeClr val="accent5"/>
                  </a:solidFill>
                </a:rPr>
                <a:t>Create an </a:t>
              </a:r>
              <a:br>
                <a:rPr lang="en-US" sz="2400" dirty="0" smtClean="0">
                  <a:solidFill>
                    <a:schemeClr val="accent5"/>
                  </a:solidFill>
                </a:rPr>
              </a:br>
              <a:r>
                <a:rPr lang="en-US" sz="2400" dirty="0" smtClean="0">
                  <a:solidFill>
                    <a:schemeClr val="accent5"/>
                  </a:solidFill>
                </a:rPr>
                <a:t>action plan</a:t>
              </a:r>
              <a:endParaRPr lang="en-US" sz="2400" dirty="0">
                <a:solidFill>
                  <a:schemeClr val="accent5"/>
                </a:solidFill>
              </a:endParaRPr>
            </a:p>
          </p:txBody>
        </p:sp>
        <p:sp>
          <p:nvSpPr>
            <p:cNvPr id="25" name="Right Arrow 24"/>
            <p:cNvSpPr/>
            <p:nvPr/>
          </p:nvSpPr>
          <p:spPr>
            <a:xfrm>
              <a:off x="3072628" y="3208823"/>
              <a:ext cx="309636" cy="422887"/>
            </a:xfrm>
            <a:prstGeom prst="rightArrow">
              <a:avLst/>
            </a:prstGeom>
            <a:solidFill>
              <a:schemeClr val="accent5"/>
            </a:solidFill>
            <a:ln w="19050">
              <a:solidFill>
                <a:schemeClr val="bg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grpSp>
        <p:nvGrpSpPr>
          <p:cNvPr id="26" name="Group 25"/>
          <p:cNvGrpSpPr/>
          <p:nvPr/>
        </p:nvGrpSpPr>
        <p:grpSpPr>
          <a:xfrm>
            <a:off x="7541565" y="1811353"/>
            <a:ext cx="2974035" cy="2105904"/>
            <a:chOff x="5990553" y="2368136"/>
            <a:chExt cx="2974035" cy="2105904"/>
          </a:xfrm>
        </p:grpSpPr>
        <p:sp>
          <p:nvSpPr>
            <p:cNvPr id="27" name="Freeform 26"/>
            <p:cNvSpPr/>
            <p:nvPr/>
          </p:nvSpPr>
          <p:spPr>
            <a:xfrm rot="16200000">
              <a:off x="6502010" y="2011462"/>
              <a:ext cx="2105904" cy="2819252"/>
            </a:xfrm>
            <a:custGeom>
              <a:avLst/>
              <a:gdLst>
                <a:gd name="connsiteX0" fmla="*/ 0 w 2819251"/>
                <a:gd name="connsiteY0" fmla="*/ 0 h 2105903"/>
                <a:gd name="connsiteX1" fmla="*/ 2819251 w 2819251"/>
                <a:gd name="connsiteY1" fmla="*/ 0 h 2105903"/>
                <a:gd name="connsiteX2" fmla="*/ 2819251 w 2819251"/>
                <a:gd name="connsiteY2" fmla="*/ 2105903 h 2105903"/>
                <a:gd name="connsiteX3" fmla="*/ 0 w 2819251"/>
                <a:gd name="connsiteY3" fmla="*/ 2105903 h 2105903"/>
                <a:gd name="connsiteX4" fmla="*/ 0 w 2819251"/>
                <a:gd name="connsiteY4" fmla="*/ 0 h 2105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251" h="2105903">
                  <a:moveTo>
                    <a:pt x="2819250" y="0"/>
                  </a:moveTo>
                  <a:lnTo>
                    <a:pt x="2819250" y="2105903"/>
                  </a:lnTo>
                  <a:lnTo>
                    <a:pt x="1" y="2105903"/>
                  </a:lnTo>
                  <a:lnTo>
                    <a:pt x="1" y="0"/>
                  </a:lnTo>
                  <a:lnTo>
                    <a:pt x="2819250" y="0"/>
                  </a:lnTo>
                  <a:close/>
                </a:path>
              </a:pathLst>
            </a:custGeom>
            <a:gradFill flip="none" rotWithShape="1">
              <a:gsLst>
                <a:gs pos="0">
                  <a:schemeClr val="bg2">
                    <a:lumMod val="0"/>
                    <a:lumOff val="100000"/>
                  </a:schemeClr>
                </a:gs>
                <a:gs pos="100000">
                  <a:schemeClr val="bg1">
                    <a:lumMod val="85000"/>
                    <a:alpha val="70000"/>
                  </a:schemeClr>
                </a:gs>
              </a:gsLst>
              <a:path path="circle">
                <a:fillToRect l="50000" t="50000" r="50000" b="50000"/>
              </a:path>
              <a:tileRect/>
            </a:gra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379062" tIns="116586" rIns="151130" bIns="2255401" numCol="1" spcCol="1270" anchor="t" anchorCtr="0">
              <a:noAutofit/>
            </a:bodyPr>
            <a:lstStyle/>
            <a:p>
              <a:pPr lvl="0" algn="r" defTabSz="1511300">
                <a:lnSpc>
                  <a:spcPct val="90000"/>
                </a:lnSpc>
                <a:spcBef>
                  <a:spcPct val="0"/>
                </a:spcBef>
                <a:spcAft>
                  <a:spcPct val="35000"/>
                </a:spcAft>
              </a:pPr>
              <a:endParaRPr lang="en-US" sz="3400" kern="1200" dirty="0"/>
            </a:p>
          </p:txBody>
        </p:sp>
        <p:sp>
          <p:nvSpPr>
            <p:cNvPr id="28" name="Right Arrow 27"/>
            <p:cNvSpPr/>
            <p:nvPr/>
          </p:nvSpPr>
          <p:spPr>
            <a:xfrm>
              <a:off x="5990553" y="3208823"/>
              <a:ext cx="309636" cy="422887"/>
            </a:xfrm>
            <a:prstGeom prst="rightArrow">
              <a:avLst/>
            </a:prstGeom>
            <a:solidFill>
              <a:schemeClr val="accent5"/>
            </a:solidFill>
            <a:ln w="19050">
              <a:solidFill>
                <a:schemeClr val="bg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9" name="TextBox 10"/>
            <p:cNvSpPr txBox="1">
              <a:spLocks noChangeArrowheads="1"/>
            </p:cNvSpPr>
            <p:nvPr/>
          </p:nvSpPr>
          <p:spPr bwMode="auto">
            <a:xfrm>
              <a:off x="6145336" y="3172859"/>
              <a:ext cx="2776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dirty="0" smtClean="0">
                  <a:solidFill>
                    <a:schemeClr val="accent5"/>
                  </a:solidFill>
                </a:rPr>
                <a:t>Implement</a:t>
              </a:r>
              <a:endParaRPr lang="en-US" sz="2400" dirty="0">
                <a:solidFill>
                  <a:schemeClr val="accent5"/>
                </a:solidFill>
              </a:endParaRPr>
            </a:p>
          </p:txBody>
        </p:sp>
      </p:grpSp>
    </p:spTree>
    <p:extLst>
      <p:ext uri="{BB962C8B-B14F-4D97-AF65-F5344CB8AC3E}">
        <p14:creationId xmlns:p14="http://schemas.microsoft.com/office/powerpoint/2010/main" val="235698940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
                                        <p:tgtEl>
                                          <p:spTgt spid="14"/>
                                        </p:tgtEl>
                                      </p:cBhvr>
                                    </p:animEffect>
                                  </p:childTnLst>
                                </p:cTn>
                              </p:par>
                            </p:childTnLst>
                          </p:cTn>
                        </p:par>
                        <p:par>
                          <p:cTn id="8" fill="hold">
                            <p:stCondLst>
                              <p:cond delay="2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
                                        <p:tgtEl>
                                          <p:spTgt spid="13"/>
                                        </p:tgtEl>
                                      </p:cBhvr>
                                    </p:animEffect>
                                  </p:childTnLst>
                                </p:cTn>
                              </p:par>
                            </p:childTnLst>
                          </p:cTn>
                        </p:par>
                        <p:par>
                          <p:cTn id="12" fill="hold">
                            <p:stCondLst>
                              <p:cond delay="4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
                                        <p:tgtEl>
                                          <p:spTgt spid="10"/>
                                        </p:tgtEl>
                                      </p:cBhvr>
                                    </p:animEffect>
                                  </p:childTnLst>
                                </p:cTn>
                              </p:par>
                            </p:childTnLst>
                          </p:cTn>
                        </p:par>
                        <p:par>
                          <p:cTn id="16" fill="hold">
                            <p:stCondLst>
                              <p:cond delay="6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
                                        <p:tgtEl>
                                          <p:spTgt spid="12"/>
                                        </p:tgtEl>
                                      </p:cBhvr>
                                    </p:animEffect>
                                  </p:childTnLst>
                                </p:cTn>
                              </p:par>
                            </p:childTnLst>
                          </p:cTn>
                        </p:par>
                        <p:par>
                          <p:cTn id="20" fill="hold">
                            <p:stCondLst>
                              <p:cond delay="8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200"/>
                                        <p:tgtEl>
                                          <p:spTgt spid="16"/>
                                        </p:tgtEl>
                                      </p:cBhvr>
                                    </p:animEffect>
                                  </p:childTnLst>
                                </p:cTn>
                              </p:par>
                            </p:childTnLst>
                          </p:cTn>
                        </p:par>
                        <p:par>
                          <p:cTn id="24" fill="hold">
                            <p:stCondLst>
                              <p:cond delay="1000"/>
                            </p:stCondLst>
                            <p:childTnLst>
                              <p:par>
                                <p:cTn id="25" presetID="2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par>
                          <p:cTn id="31" fill="hold">
                            <p:stCondLst>
                              <p:cond delay="1500"/>
                            </p:stCondLst>
                            <p:childTnLst>
                              <p:par>
                                <p:cTn id="32" presetID="22" presetClass="entr" presetSubtype="1"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up)">
                                      <p:cBhvr>
                                        <p:cTn id="34" dur="1000"/>
                                        <p:tgtEl>
                                          <p:spTgt spid="6"/>
                                        </p:tgtEl>
                                      </p:cBhvr>
                                    </p:animEffect>
                                  </p:childTnLst>
                                </p:cTn>
                              </p:par>
                            </p:childTnLst>
                          </p:cTn>
                        </p:par>
                        <p:par>
                          <p:cTn id="35" fill="hold">
                            <p:stCondLst>
                              <p:cond delay="2500"/>
                            </p:stCondLst>
                            <p:childTnLst>
                              <p:par>
                                <p:cTn id="36" presetID="16" presetClass="entr" presetSubtype="37"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outVertic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7" presetClass="emph" presetSubtype="2" fill="hold" nodeType="clickEffect">
                                  <p:stCondLst>
                                    <p:cond delay="0"/>
                                  </p:stCondLst>
                                  <p:childTnLst>
                                    <p:animClr clrSpc="rgb" dir="cw">
                                      <p:cBhvr>
                                        <p:cTn id="42" dur="500" fill="hold"/>
                                        <p:tgtEl>
                                          <p:spTgt spid="14"/>
                                        </p:tgtEl>
                                        <p:attrNameLst>
                                          <p:attrName>stroke.color</p:attrName>
                                        </p:attrNameLst>
                                      </p:cBhvr>
                                      <p:to>
                                        <a:srgbClr val="D8D8D8"/>
                                      </p:to>
                                    </p:animClr>
                                    <p:set>
                                      <p:cBhvr>
                                        <p:cTn id="43" dur="500" fill="hold"/>
                                        <p:tgtEl>
                                          <p:spTgt spid="14"/>
                                        </p:tgtEl>
                                        <p:attrNameLst>
                                          <p:attrName>stroke.on</p:attrName>
                                        </p:attrNameLst>
                                      </p:cBhvr>
                                      <p:to>
                                        <p:strVal val="true"/>
                                      </p:to>
                                    </p:set>
                                  </p:childTnLst>
                                </p:cTn>
                              </p:par>
                              <p:par>
                                <p:cTn id="44" presetID="7" presetClass="emph" presetSubtype="2" fill="hold" nodeType="withEffect">
                                  <p:stCondLst>
                                    <p:cond delay="0"/>
                                  </p:stCondLst>
                                  <p:childTnLst>
                                    <p:animClr clrSpc="rgb" dir="cw">
                                      <p:cBhvr>
                                        <p:cTn id="45" dur="500" fill="hold"/>
                                        <p:tgtEl>
                                          <p:spTgt spid="13"/>
                                        </p:tgtEl>
                                        <p:attrNameLst>
                                          <p:attrName>stroke.color</p:attrName>
                                        </p:attrNameLst>
                                      </p:cBhvr>
                                      <p:to>
                                        <a:srgbClr val="D8D8D8"/>
                                      </p:to>
                                    </p:animClr>
                                    <p:set>
                                      <p:cBhvr>
                                        <p:cTn id="46" dur="500" fill="hold"/>
                                        <p:tgtEl>
                                          <p:spTgt spid="13"/>
                                        </p:tgtEl>
                                        <p:attrNameLst>
                                          <p:attrName>stroke.on</p:attrName>
                                        </p:attrNameLst>
                                      </p:cBhvr>
                                      <p:to>
                                        <p:strVal val="true"/>
                                      </p:to>
                                    </p:set>
                                  </p:childTnLst>
                                </p:cTn>
                              </p:par>
                              <p:par>
                                <p:cTn id="47" presetID="7" presetClass="emph" presetSubtype="2" fill="hold" nodeType="withEffect">
                                  <p:stCondLst>
                                    <p:cond delay="0"/>
                                  </p:stCondLst>
                                  <p:childTnLst>
                                    <p:animClr clrSpc="rgb" dir="cw">
                                      <p:cBhvr>
                                        <p:cTn id="48" dur="500" fill="hold"/>
                                        <p:tgtEl>
                                          <p:spTgt spid="10"/>
                                        </p:tgtEl>
                                        <p:attrNameLst>
                                          <p:attrName>stroke.color</p:attrName>
                                        </p:attrNameLst>
                                      </p:cBhvr>
                                      <p:to>
                                        <a:srgbClr val="D8D8D8"/>
                                      </p:to>
                                    </p:animClr>
                                    <p:set>
                                      <p:cBhvr>
                                        <p:cTn id="49" dur="500" fill="hold"/>
                                        <p:tgtEl>
                                          <p:spTgt spid="10"/>
                                        </p:tgtEl>
                                        <p:attrNameLst>
                                          <p:attrName>stroke.on</p:attrName>
                                        </p:attrNameLst>
                                      </p:cBhvr>
                                      <p:to>
                                        <p:strVal val="true"/>
                                      </p:to>
                                    </p:set>
                                  </p:childTnLst>
                                </p:cTn>
                              </p:par>
                              <p:par>
                                <p:cTn id="50" presetID="7" presetClass="emph" presetSubtype="2" fill="hold" nodeType="withEffect">
                                  <p:stCondLst>
                                    <p:cond delay="0"/>
                                  </p:stCondLst>
                                  <p:childTnLst>
                                    <p:animClr clrSpc="rgb" dir="cw">
                                      <p:cBhvr>
                                        <p:cTn id="51" dur="500" fill="hold"/>
                                        <p:tgtEl>
                                          <p:spTgt spid="12"/>
                                        </p:tgtEl>
                                        <p:attrNameLst>
                                          <p:attrName>stroke.color</p:attrName>
                                        </p:attrNameLst>
                                      </p:cBhvr>
                                      <p:to>
                                        <a:srgbClr val="D8D8D8"/>
                                      </p:to>
                                    </p:animClr>
                                    <p:set>
                                      <p:cBhvr>
                                        <p:cTn id="52" dur="500" fill="hold"/>
                                        <p:tgtEl>
                                          <p:spTgt spid="12"/>
                                        </p:tgtEl>
                                        <p:attrNameLst>
                                          <p:attrName>stroke.on</p:attrName>
                                        </p:attrNameLst>
                                      </p:cBhvr>
                                      <p:to>
                                        <p:strVal val="true"/>
                                      </p:to>
                                    </p:set>
                                  </p:childTnLst>
                                </p:cTn>
                              </p:par>
                              <p:par>
                                <p:cTn id="53" presetID="7" presetClass="emph" presetSubtype="2" fill="hold" nodeType="withEffect">
                                  <p:stCondLst>
                                    <p:cond delay="0"/>
                                  </p:stCondLst>
                                  <p:childTnLst>
                                    <p:animClr clrSpc="rgb" dir="cw">
                                      <p:cBhvr>
                                        <p:cTn id="54" dur="500" fill="hold"/>
                                        <p:tgtEl>
                                          <p:spTgt spid="16"/>
                                        </p:tgtEl>
                                        <p:attrNameLst>
                                          <p:attrName>stroke.color</p:attrName>
                                        </p:attrNameLst>
                                      </p:cBhvr>
                                      <p:to>
                                        <a:srgbClr val="D8D8D8"/>
                                      </p:to>
                                    </p:animClr>
                                    <p:set>
                                      <p:cBhvr>
                                        <p:cTn id="55" dur="500" fill="hold"/>
                                        <p:tgtEl>
                                          <p:spTgt spid="16"/>
                                        </p:tgtEl>
                                        <p:attrNameLst>
                                          <p:attrName>stroke.on</p:attrName>
                                        </p:attrNameLst>
                                      </p:cBhvr>
                                      <p:to>
                                        <p:strVal val="true"/>
                                      </p:to>
                                    </p:set>
                                  </p:childTnLst>
                                </p:cTn>
                              </p:par>
                              <p:par>
                                <p:cTn id="56" presetID="7" presetClass="emph" presetSubtype="2" fill="hold" nodeType="withEffect">
                                  <p:stCondLst>
                                    <p:cond delay="0"/>
                                  </p:stCondLst>
                                  <p:childTnLst>
                                    <p:animClr clrSpc="rgb" dir="cw">
                                      <p:cBhvr>
                                        <p:cTn id="57" dur="500" fill="hold"/>
                                        <p:tgtEl>
                                          <p:spTgt spid="11"/>
                                        </p:tgtEl>
                                        <p:attrNameLst>
                                          <p:attrName>stroke.color</p:attrName>
                                        </p:attrNameLst>
                                      </p:cBhvr>
                                      <p:to>
                                        <a:srgbClr val="D8D8D8"/>
                                      </p:to>
                                    </p:animClr>
                                    <p:set>
                                      <p:cBhvr>
                                        <p:cTn id="58" dur="500" fill="hold"/>
                                        <p:tgtEl>
                                          <p:spTgt spid="11"/>
                                        </p:tgtEl>
                                        <p:attrNameLst>
                                          <p:attrName>stroke.on</p:attrName>
                                        </p:attrNameLst>
                                      </p:cBhvr>
                                      <p:to>
                                        <p:strVal val="true"/>
                                      </p:to>
                                    </p:set>
                                  </p:childTnLst>
                                </p:cTn>
                              </p:par>
                              <p:par>
                                <p:cTn id="59" presetID="7" presetClass="emph" presetSubtype="2" fill="hold" nodeType="withEffect">
                                  <p:stCondLst>
                                    <p:cond delay="0"/>
                                  </p:stCondLst>
                                  <p:childTnLst>
                                    <p:animClr clrSpc="rgb" dir="cw">
                                      <p:cBhvr>
                                        <p:cTn id="60" dur="500" fill="hold"/>
                                        <p:tgtEl>
                                          <p:spTgt spid="15"/>
                                        </p:tgtEl>
                                        <p:attrNameLst>
                                          <p:attrName>stroke.color</p:attrName>
                                        </p:attrNameLst>
                                      </p:cBhvr>
                                      <p:to>
                                        <a:srgbClr val="D8D8D8"/>
                                      </p:to>
                                    </p:animClr>
                                    <p:set>
                                      <p:cBhvr>
                                        <p:cTn id="61" dur="500" fill="hold"/>
                                        <p:tgtEl>
                                          <p:spTgt spid="15"/>
                                        </p:tgtEl>
                                        <p:attrNameLst>
                                          <p:attrName>stroke.on</p:attrName>
                                        </p:attrNameLst>
                                      </p:cBhvr>
                                      <p:to>
                                        <p:strVal val="true"/>
                                      </p:to>
                                    </p:set>
                                  </p:childTnLst>
                                </p:cTn>
                              </p:par>
                            </p:childTnLst>
                          </p:cTn>
                        </p:par>
                        <p:par>
                          <p:cTn id="62" fill="hold">
                            <p:stCondLst>
                              <p:cond delay="500"/>
                            </p:stCondLst>
                            <p:childTnLst>
                              <p:par>
                                <p:cTn id="63" presetID="16" presetClass="entr" presetSubtype="37"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barn(outVertical)">
                                      <p:cBhvr>
                                        <p:cTn id="65" dur="500"/>
                                        <p:tgtEl>
                                          <p:spTgt spid="18"/>
                                        </p:tgtEl>
                                      </p:cBhvr>
                                    </p:animEffect>
                                  </p:childTnLst>
                                </p:cTn>
                              </p:par>
                            </p:childTnLst>
                          </p:cTn>
                        </p:par>
                        <p:par>
                          <p:cTn id="66" fill="hold">
                            <p:stCondLst>
                              <p:cond delay="1000"/>
                            </p:stCondLst>
                            <p:childTnLst>
                              <p:par>
                                <p:cTn id="67" presetID="22" presetClass="entr" presetSubtype="8" fill="hold"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left)">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left)">
                                      <p:cBhvr>
                                        <p:cTn id="7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Getting started – channel partner</a:t>
            </a:r>
            <a:endParaRPr lang="en-US" dirty="0"/>
          </a:p>
        </p:txBody>
      </p:sp>
      <p:sp>
        <p:nvSpPr>
          <p:cNvPr id="4" name="Slide Number Placeholder 3"/>
          <p:cNvSpPr>
            <a:spLocks noGrp="1"/>
          </p:cNvSpPr>
          <p:nvPr>
            <p:ph type="sldNum" sz="quarter" idx="12"/>
          </p:nvPr>
        </p:nvSpPr>
        <p:spPr/>
        <p:txBody>
          <a:bodyPr/>
          <a:lstStyle/>
          <a:p>
            <a:pPr>
              <a:defRPr/>
            </a:pPr>
            <a:fld id="{3457292C-7947-714A-8954-A7DF08CC586C}" type="slidenum">
              <a:rPr lang="en-US" smtClean="0"/>
              <a:pPr>
                <a:defRPr/>
              </a:pPr>
              <a:t>18</a:t>
            </a:fld>
            <a:endParaRPr lang="en-US" dirty="0"/>
          </a:p>
        </p:txBody>
      </p:sp>
      <p:sp>
        <p:nvSpPr>
          <p:cNvPr id="5" name="Footer Placeholder 4"/>
          <p:cNvSpPr>
            <a:spLocks noGrp="1"/>
          </p:cNvSpPr>
          <p:nvPr>
            <p:ph type="ftr" sz="quarter" idx="4294967295"/>
          </p:nvPr>
        </p:nvSpPr>
        <p:spPr>
          <a:xfrm>
            <a:off x="3048000" y="6565900"/>
            <a:ext cx="6096000" cy="136525"/>
          </a:xfrm>
          <a:prstGeom prst="rect">
            <a:avLst/>
          </a:prstGeom>
        </p:spPr>
        <p:txBody>
          <a:bodyPr/>
          <a:lstStyle/>
          <a:p>
            <a:pPr algn="ctr">
              <a:defRPr/>
            </a:pPr>
            <a:r>
              <a:rPr lang="en-US" sz="1000" dirty="0" smtClean="0"/>
              <a:t>© 2018 Lexmark. All rights reserved.</a:t>
            </a:r>
            <a:endParaRPr lang="en-US" sz="1000" dirty="0"/>
          </a:p>
        </p:txBody>
      </p:sp>
      <p:grpSp>
        <p:nvGrpSpPr>
          <p:cNvPr id="6" name="Group 5"/>
          <p:cNvGrpSpPr/>
          <p:nvPr/>
        </p:nvGrpSpPr>
        <p:grpSpPr>
          <a:xfrm>
            <a:off x="4956814" y="3448317"/>
            <a:ext cx="2278372" cy="2391373"/>
            <a:chOff x="3098202" y="4822177"/>
            <a:chExt cx="3073718" cy="1765572"/>
          </a:xfrm>
          <a:scene3d>
            <a:camera prst="perspectiveRelaxedModerately" fov="7200000">
              <a:rot lat="17690631" lon="0" rev="0"/>
            </a:camera>
            <a:lightRig rig="threePt" dir="t"/>
          </a:scene3d>
        </p:grpSpPr>
        <p:cxnSp>
          <p:nvCxnSpPr>
            <p:cNvPr id="7" name="Straight Connector 6"/>
            <p:cNvCxnSpPr/>
            <p:nvPr/>
          </p:nvCxnSpPr>
          <p:spPr bwMode="auto">
            <a:xfrm flipH="1">
              <a:off x="3098202" y="4822177"/>
              <a:ext cx="1" cy="1765572"/>
            </a:xfrm>
            <a:prstGeom prst="line">
              <a:avLst/>
            </a:prstGeom>
            <a:solidFill>
              <a:schemeClr val="accent1"/>
            </a:solidFill>
            <a:ln w="79375" cap="flat" cmpd="sng" algn="ctr">
              <a:solidFill>
                <a:schemeClr val="tx2"/>
              </a:solidFill>
              <a:prstDash val="solid"/>
              <a:headEnd type="none" w="med" len="med"/>
              <a:tailEnd type="none" w="med" len="med"/>
            </a:ln>
            <a:effectLst/>
            <a:sp3d prstMaterial="matte"/>
          </p:spPr>
        </p:cxnSp>
        <p:cxnSp>
          <p:nvCxnSpPr>
            <p:cNvPr id="8" name="Straight Connector 7"/>
            <p:cNvCxnSpPr/>
            <p:nvPr/>
          </p:nvCxnSpPr>
          <p:spPr bwMode="auto">
            <a:xfrm flipH="1">
              <a:off x="4638888" y="4822177"/>
              <a:ext cx="1" cy="1765572"/>
            </a:xfrm>
            <a:prstGeom prst="line">
              <a:avLst/>
            </a:prstGeom>
            <a:solidFill>
              <a:schemeClr val="accent1"/>
            </a:solidFill>
            <a:ln w="79375" cap="flat" cmpd="sng" algn="ctr">
              <a:solidFill>
                <a:schemeClr val="tx2"/>
              </a:solidFill>
              <a:prstDash val="dash"/>
              <a:headEnd type="none" w="med" len="med"/>
              <a:tailEnd type="none" w="med" len="med"/>
            </a:ln>
            <a:effectLst/>
            <a:sp3d prstMaterial="matte"/>
          </p:spPr>
        </p:cxnSp>
        <p:cxnSp>
          <p:nvCxnSpPr>
            <p:cNvPr id="9" name="Straight Connector 8"/>
            <p:cNvCxnSpPr/>
            <p:nvPr/>
          </p:nvCxnSpPr>
          <p:spPr bwMode="auto">
            <a:xfrm flipH="1">
              <a:off x="6171919" y="4822177"/>
              <a:ext cx="1" cy="1765572"/>
            </a:xfrm>
            <a:prstGeom prst="line">
              <a:avLst/>
            </a:prstGeom>
            <a:solidFill>
              <a:schemeClr val="accent1"/>
            </a:solidFill>
            <a:ln w="79375" cap="flat" cmpd="sng" algn="ctr">
              <a:solidFill>
                <a:schemeClr val="tx2"/>
              </a:solidFill>
              <a:prstDash val="solid"/>
              <a:headEnd type="none" w="med" len="med"/>
              <a:tailEnd type="none" w="med" len="med"/>
            </a:ln>
            <a:effectLst/>
            <a:sp3d prstMaterial="matte"/>
          </p:spPr>
        </p:cxnSp>
      </p:grpSp>
      <p:cxnSp>
        <p:nvCxnSpPr>
          <p:cNvPr id="10" name="Straight Connector 9"/>
          <p:cNvCxnSpPr/>
          <p:nvPr/>
        </p:nvCxnSpPr>
        <p:spPr bwMode="auto">
          <a:xfrm flipV="1">
            <a:off x="5663846" y="3619712"/>
            <a:ext cx="877008" cy="1"/>
          </a:xfrm>
          <a:prstGeom prst="line">
            <a:avLst/>
          </a:prstGeom>
          <a:noFill/>
          <a:ln w="82550" cap="rnd" cmpd="sng" algn="ctr">
            <a:solidFill>
              <a:schemeClr val="accent6"/>
            </a:solidFill>
            <a:prstDash val="solid"/>
            <a:headEnd type="none" w="med" len="med"/>
            <a:tailEnd type="none" w="med" len="med"/>
          </a:ln>
          <a:effectLst/>
        </p:spPr>
      </p:cxnSp>
      <p:sp>
        <p:nvSpPr>
          <p:cNvPr id="11" name="Arc 10"/>
          <p:cNvSpPr/>
          <p:nvPr/>
        </p:nvSpPr>
        <p:spPr bwMode="auto">
          <a:xfrm>
            <a:off x="5302250" y="1636100"/>
            <a:ext cx="1600200" cy="1687655"/>
          </a:xfrm>
          <a:prstGeom prst="arc">
            <a:avLst>
              <a:gd name="adj1" fmla="val 7934328"/>
              <a:gd name="adj2" fmla="val 2755086"/>
            </a:avLst>
          </a:prstGeom>
          <a:noFill/>
          <a:ln w="82550" cap="rnd" cmpd="sng" algn="ctr">
            <a:solidFill>
              <a:schemeClr val="accent6"/>
            </a:solidFill>
            <a:prstDash val="soli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600" dirty="0">
              <a:latin typeface="Arial" charset="0"/>
            </a:endParaRPr>
          </a:p>
        </p:txBody>
      </p:sp>
      <p:cxnSp>
        <p:nvCxnSpPr>
          <p:cNvPr id="12" name="Straight Connector 11"/>
          <p:cNvCxnSpPr/>
          <p:nvPr/>
        </p:nvCxnSpPr>
        <p:spPr bwMode="auto">
          <a:xfrm>
            <a:off x="5630586" y="3442762"/>
            <a:ext cx="943528" cy="0"/>
          </a:xfrm>
          <a:prstGeom prst="line">
            <a:avLst/>
          </a:prstGeom>
          <a:noFill/>
          <a:ln w="82550" cap="rnd" cmpd="sng" algn="ctr">
            <a:solidFill>
              <a:schemeClr val="accent6"/>
            </a:solidFill>
            <a:prstDash val="solid"/>
            <a:headEnd type="none" w="med" len="med"/>
            <a:tailEnd type="none" w="med" len="med"/>
          </a:ln>
          <a:effectLst/>
        </p:spPr>
      </p:cxnSp>
      <p:cxnSp>
        <p:nvCxnSpPr>
          <p:cNvPr id="13" name="Straight Connector 12"/>
          <p:cNvCxnSpPr/>
          <p:nvPr/>
        </p:nvCxnSpPr>
        <p:spPr bwMode="auto">
          <a:xfrm flipV="1">
            <a:off x="5742348" y="3796662"/>
            <a:ext cx="720004" cy="1"/>
          </a:xfrm>
          <a:prstGeom prst="line">
            <a:avLst/>
          </a:prstGeom>
          <a:noFill/>
          <a:ln w="82550" cap="rnd" cmpd="sng" algn="ctr">
            <a:solidFill>
              <a:schemeClr val="accent6"/>
            </a:solidFill>
            <a:prstDash val="solid"/>
            <a:headEnd type="none" w="med" len="med"/>
            <a:tailEnd type="none" w="med" len="med"/>
          </a:ln>
          <a:effectLst/>
        </p:spPr>
      </p:cxnSp>
      <p:cxnSp>
        <p:nvCxnSpPr>
          <p:cNvPr id="14" name="Straight Connector 13"/>
          <p:cNvCxnSpPr/>
          <p:nvPr/>
        </p:nvCxnSpPr>
        <p:spPr bwMode="auto">
          <a:xfrm flipV="1">
            <a:off x="5856473" y="3973610"/>
            <a:ext cx="491754" cy="1"/>
          </a:xfrm>
          <a:prstGeom prst="line">
            <a:avLst/>
          </a:prstGeom>
          <a:noFill/>
          <a:ln w="82550" cap="rnd" cmpd="sng" algn="ctr">
            <a:solidFill>
              <a:schemeClr val="accent6"/>
            </a:solidFill>
            <a:prstDash val="solid"/>
            <a:headEnd type="none" w="med" len="med"/>
            <a:tailEnd type="none" w="med" len="med"/>
          </a:ln>
          <a:effectLst/>
        </p:spPr>
      </p:cxnSp>
      <p:sp>
        <p:nvSpPr>
          <p:cNvPr id="15" name="Freeform 14"/>
          <p:cNvSpPr/>
          <p:nvPr/>
        </p:nvSpPr>
        <p:spPr bwMode="auto">
          <a:xfrm>
            <a:off x="5869963" y="2442652"/>
            <a:ext cx="464777" cy="653272"/>
          </a:xfrm>
          <a:custGeom>
            <a:avLst/>
            <a:gdLst>
              <a:gd name="connsiteX0" fmla="*/ 0 w 405246"/>
              <a:gd name="connsiteY0" fmla="*/ 602672 h 602672"/>
              <a:gd name="connsiteX1" fmla="*/ 0 w 405246"/>
              <a:gd name="connsiteY1" fmla="*/ 0 h 602672"/>
              <a:gd name="connsiteX2" fmla="*/ 405246 w 405246"/>
              <a:gd name="connsiteY2" fmla="*/ 0 h 602672"/>
              <a:gd name="connsiteX3" fmla="*/ 405246 w 405246"/>
              <a:gd name="connsiteY3" fmla="*/ 592281 h 602672"/>
              <a:gd name="connsiteX0" fmla="*/ 0 w 405246"/>
              <a:gd name="connsiteY0" fmla="*/ 602672 h 602672"/>
              <a:gd name="connsiteX1" fmla="*/ 0 w 405246"/>
              <a:gd name="connsiteY1" fmla="*/ 0 h 602672"/>
              <a:gd name="connsiteX2" fmla="*/ 405246 w 405246"/>
              <a:gd name="connsiteY2" fmla="*/ 0 h 602672"/>
              <a:gd name="connsiteX3" fmla="*/ 405246 w 405246"/>
              <a:gd name="connsiteY3" fmla="*/ 592281 h 602672"/>
              <a:gd name="connsiteX0" fmla="*/ 0 w 405246"/>
              <a:gd name="connsiteY0" fmla="*/ 602672 h 602672"/>
              <a:gd name="connsiteX1" fmla="*/ 0 w 405246"/>
              <a:gd name="connsiteY1" fmla="*/ 0 h 602672"/>
              <a:gd name="connsiteX2" fmla="*/ 405246 w 405246"/>
              <a:gd name="connsiteY2" fmla="*/ 0 h 602672"/>
              <a:gd name="connsiteX3" fmla="*/ 405246 w 405246"/>
              <a:gd name="connsiteY3" fmla="*/ 592281 h 602672"/>
              <a:gd name="connsiteX0" fmla="*/ 0 w 405246"/>
              <a:gd name="connsiteY0" fmla="*/ 602672 h 602672"/>
              <a:gd name="connsiteX1" fmla="*/ 0 w 405246"/>
              <a:gd name="connsiteY1" fmla="*/ 0 h 602672"/>
              <a:gd name="connsiteX2" fmla="*/ 405246 w 405246"/>
              <a:gd name="connsiteY2" fmla="*/ 0 h 602672"/>
              <a:gd name="connsiteX3" fmla="*/ 405246 w 405246"/>
              <a:gd name="connsiteY3" fmla="*/ 592281 h 602672"/>
              <a:gd name="connsiteX0" fmla="*/ 0 w 405246"/>
              <a:gd name="connsiteY0" fmla="*/ 602672 h 602672"/>
              <a:gd name="connsiteX1" fmla="*/ 0 w 405246"/>
              <a:gd name="connsiteY1" fmla="*/ 0 h 602672"/>
              <a:gd name="connsiteX2" fmla="*/ 405246 w 405246"/>
              <a:gd name="connsiteY2" fmla="*/ 0 h 602672"/>
              <a:gd name="connsiteX3" fmla="*/ 322868 w 405246"/>
              <a:gd name="connsiteY3" fmla="*/ 596400 h 602672"/>
              <a:gd name="connsiteX0" fmla="*/ 0 w 405246"/>
              <a:gd name="connsiteY0" fmla="*/ 602672 h 602672"/>
              <a:gd name="connsiteX1" fmla="*/ 0 w 405246"/>
              <a:gd name="connsiteY1" fmla="*/ 0 h 602672"/>
              <a:gd name="connsiteX2" fmla="*/ 405246 w 405246"/>
              <a:gd name="connsiteY2" fmla="*/ 0 h 602672"/>
              <a:gd name="connsiteX3" fmla="*/ 322868 w 405246"/>
              <a:gd name="connsiteY3" fmla="*/ 596400 h 602672"/>
              <a:gd name="connsiteX0" fmla="*/ 0 w 405246"/>
              <a:gd name="connsiteY0" fmla="*/ 602672 h 602672"/>
              <a:gd name="connsiteX1" fmla="*/ 0 w 405246"/>
              <a:gd name="connsiteY1" fmla="*/ 0 h 602672"/>
              <a:gd name="connsiteX2" fmla="*/ 405246 w 405246"/>
              <a:gd name="connsiteY2" fmla="*/ 0 h 602672"/>
              <a:gd name="connsiteX3" fmla="*/ 322868 w 405246"/>
              <a:gd name="connsiteY3" fmla="*/ 596400 h 602672"/>
              <a:gd name="connsiteX0" fmla="*/ 0 w 405246"/>
              <a:gd name="connsiteY0" fmla="*/ 602672 h 602672"/>
              <a:gd name="connsiteX1" fmla="*/ 0 w 405246"/>
              <a:gd name="connsiteY1" fmla="*/ 0 h 602672"/>
              <a:gd name="connsiteX2" fmla="*/ 405246 w 405246"/>
              <a:gd name="connsiteY2" fmla="*/ 0 h 602672"/>
              <a:gd name="connsiteX3" fmla="*/ 322868 w 405246"/>
              <a:gd name="connsiteY3" fmla="*/ 596400 h 602672"/>
              <a:gd name="connsiteX0" fmla="*/ 70022 w 405246"/>
              <a:gd name="connsiteY0" fmla="*/ 606791 h 606791"/>
              <a:gd name="connsiteX1" fmla="*/ 0 w 405246"/>
              <a:gd name="connsiteY1" fmla="*/ 0 h 606791"/>
              <a:gd name="connsiteX2" fmla="*/ 405246 w 405246"/>
              <a:gd name="connsiteY2" fmla="*/ 0 h 606791"/>
              <a:gd name="connsiteX3" fmla="*/ 322868 w 405246"/>
              <a:gd name="connsiteY3" fmla="*/ 596400 h 606791"/>
              <a:gd name="connsiteX0" fmla="*/ 70022 w 405246"/>
              <a:gd name="connsiteY0" fmla="*/ 606791 h 606791"/>
              <a:gd name="connsiteX1" fmla="*/ 0 w 405246"/>
              <a:gd name="connsiteY1" fmla="*/ 0 h 606791"/>
              <a:gd name="connsiteX2" fmla="*/ 405246 w 405246"/>
              <a:gd name="connsiteY2" fmla="*/ 0 h 606791"/>
              <a:gd name="connsiteX3" fmla="*/ 322868 w 405246"/>
              <a:gd name="connsiteY3" fmla="*/ 596400 h 606791"/>
              <a:gd name="connsiteX0" fmla="*/ 70022 w 405246"/>
              <a:gd name="connsiteY0" fmla="*/ 606791 h 606791"/>
              <a:gd name="connsiteX1" fmla="*/ 0 w 405246"/>
              <a:gd name="connsiteY1" fmla="*/ 0 h 606791"/>
              <a:gd name="connsiteX2" fmla="*/ 405246 w 405246"/>
              <a:gd name="connsiteY2" fmla="*/ 0 h 606791"/>
              <a:gd name="connsiteX3" fmla="*/ 322868 w 405246"/>
              <a:gd name="connsiteY3" fmla="*/ 596400 h 606791"/>
              <a:gd name="connsiteX0" fmla="*/ 53546 w 405246"/>
              <a:gd name="connsiteY0" fmla="*/ 590315 h 596400"/>
              <a:gd name="connsiteX1" fmla="*/ 0 w 405246"/>
              <a:gd name="connsiteY1" fmla="*/ 0 h 596400"/>
              <a:gd name="connsiteX2" fmla="*/ 405246 w 405246"/>
              <a:gd name="connsiteY2" fmla="*/ 0 h 596400"/>
              <a:gd name="connsiteX3" fmla="*/ 322868 w 405246"/>
              <a:gd name="connsiteY3" fmla="*/ 596400 h 596400"/>
              <a:gd name="connsiteX0" fmla="*/ 65903 w 405246"/>
              <a:gd name="connsiteY0" fmla="*/ 594434 h 596400"/>
              <a:gd name="connsiteX1" fmla="*/ 0 w 405246"/>
              <a:gd name="connsiteY1" fmla="*/ 0 h 596400"/>
              <a:gd name="connsiteX2" fmla="*/ 405246 w 405246"/>
              <a:gd name="connsiteY2" fmla="*/ 0 h 596400"/>
              <a:gd name="connsiteX3" fmla="*/ 322868 w 405246"/>
              <a:gd name="connsiteY3" fmla="*/ 596400 h 596400"/>
              <a:gd name="connsiteX0" fmla="*/ 53546 w 405246"/>
              <a:gd name="connsiteY0" fmla="*/ 610910 h 610910"/>
              <a:gd name="connsiteX1" fmla="*/ 0 w 405246"/>
              <a:gd name="connsiteY1" fmla="*/ 0 h 610910"/>
              <a:gd name="connsiteX2" fmla="*/ 405246 w 405246"/>
              <a:gd name="connsiteY2" fmla="*/ 0 h 610910"/>
              <a:gd name="connsiteX3" fmla="*/ 322868 w 405246"/>
              <a:gd name="connsiteY3" fmla="*/ 596400 h 610910"/>
              <a:gd name="connsiteX0" fmla="*/ 53546 w 405246"/>
              <a:gd name="connsiteY0" fmla="*/ 610910 h 610910"/>
              <a:gd name="connsiteX1" fmla="*/ 0 w 405246"/>
              <a:gd name="connsiteY1" fmla="*/ 0 h 610910"/>
              <a:gd name="connsiteX2" fmla="*/ 405246 w 405246"/>
              <a:gd name="connsiteY2" fmla="*/ 0 h 610910"/>
              <a:gd name="connsiteX3" fmla="*/ 322868 w 405246"/>
              <a:gd name="connsiteY3" fmla="*/ 596400 h 610910"/>
              <a:gd name="connsiteX0" fmla="*/ 53546 w 405246"/>
              <a:gd name="connsiteY0" fmla="*/ 610910 h 610910"/>
              <a:gd name="connsiteX1" fmla="*/ 0 w 405246"/>
              <a:gd name="connsiteY1" fmla="*/ 0 h 610910"/>
              <a:gd name="connsiteX2" fmla="*/ 405246 w 405246"/>
              <a:gd name="connsiteY2" fmla="*/ 0 h 610910"/>
              <a:gd name="connsiteX3" fmla="*/ 322868 w 405246"/>
              <a:gd name="connsiteY3" fmla="*/ 596400 h 610910"/>
              <a:gd name="connsiteX0" fmla="*/ 53546 w 405246"/>
              <a:gd name="connsiteY0" fmla="*/ 598553 h 598553"/>
              <a:gd name="connsiteX1" fmla="*/ 0 w 405246"/>
              <a:gd name="connsiteY1" fmla="*/ 0 h 598553"/>
              <a:gd name="connsiteX2" fmla="*/ 405246 w 405246"/>
              <a:gd name="connsiteY2" fmla="*/ 0 h 598553"/>
              <a:gd name="connsiteX3" fmla="*/ 322868 w 405246"/>
              <a:gd name="connsiteY3" fmla="*/ 596400 h 598553"/>
              <a:gd name="connsiteX0" fmla="*/ 53546 w 405246"/>
              <a:gd name="connsiteY0" fmla="*/ 598553 h 598553"/>
              <a:gd name="connsiteX1" fmla="*/ 0 w 405246"/>
              <a:gd name="connsiteY1" fmla="*/ 0 h 598553"/>
              <a:gd name="connsiteX2" fmla="*/ 405246 w 405246"/>
              <a:gd name="connsiteY2" fmla="*/ 0 h 598553"/>
              <a:gd name="connsiteX3" fmla="*/ 322868 w 405246"/>
              <a:gd name="connsiteY3" fmla="*/ 596400 h 598553"/>
              <a:gd name="connsiteX0" fmla="*/ 53546 w 405246"/>
              <a:gd name="connsiteY0" fmla="*/ 601080 h 601080"/>
              <a:gd name="connsiteX1" fmla="*/ 0 w 405246"/>
              <a:gd name="connsiteY1" fmla="*/ 2527 h 601080"/>
              <a:gd name="connsiteX2" fmla="*/ 195087 w 405246"/>
              <a:gd name="connsiteY2" fmla="*/ 0 h 601080"/>
              <a:gd name="connsiteX3" fmla="*/ 405246 w 405246"/>
              <a:gd name="connsiteY3" fmla="*/ 2527 h 601080"/>
              <a:gd name="connsiteX4" fmla="*/ 322868 w 405246"/>
              <a:gd name="connsiteY4" fmla="*/ 598927 h 601080"/>
              <a:gd name="connsiteX0" fmla="*/ 53546 w 405246"/>
              <a:gd name="connsiteY0" fmla="*/ 598553 h 598553"/>
              <a:gd name="connsiteX1" fmla="*/ 0 w 405246"/>
              <a:gd name="connsiteY1" fmla="*/ 0 h 598553"/>
              <a:gd name="connsiteX2" fmla="*/ 195087 w 405246"/>
              <a:gd name="connsiteY2" fmla="*/ 46900 h 598553"/>
              <a:gd name="connsiteX3" fmla="*/ 405246 w 405246"/>
              <a:gd name="connsiteY3" fmla="*/ 0 h 598553"/>
              <a:gd name="connsiteX4" fmla="*/ 322868 w 405246"/>
              <a:gd name="connsiteY4" fmla="*/ 596400 h 598553"/>
              <a:gd name="connsiteX0" fmla="*/ 53546 w 405246"/>
              <a:gd name="connsiteY0" fmla="*/ 598553 h 598553"/>
              <a:gd name="connsiteX1" fmla="*/ 0 w 405246"/>
              <a:gd name="connsiteY1" fmla="*/ 0 h 598553"/>
              <a:gd name="connsiteX2" fmla="*/ 195087 w 405246"/>
              <a:gd name="connsiteY2" fmla="*/ 46900 h 598553"/>
              <a:gd name="connsiteX3" fmla="*/ 405246 w 405246"/>
              <a:gd name="connsiteY3" fmla="*/ 0 h 598553"/>
              <a:gd name="connsiteX4" fmla="*/ 322868 w 405246"/>
              <a:gd name="connsiteY4" fmla="*/ 596400 h 598553"/>
              <a:gd name="connsiteX0" fmla="*/ 53546 w 405246"/>
              <a:gd name="connsiteY0" fmla="*/ 598553 h 598553"/>
              <a:gd name="connsiteX1" fmla="*/ 0 w 405246"/>
              <a:gd name="connsiteY1" fmla="*/ 0 h 598553"/>
              <a:gd name="connsiteX2" fmla="*/ 195087 w 405246"/>
              <a:gd name="connsiteY2" fmla="*/ 46900 h 598553"/>
              <a:gd name="connsiteX3" fmla="*/ 405246 w 405246"/>
              <a:gd name="connsiteY3" fmla="*/ 0 h 598553"/>
              <a:gd name="connsiteX4" fmla="*/ 322868 w 405246"/>
              <a:gd name="connsiteY4" fmla="*/ 596400 h 598553"/>
              <a:gd name="connsiteX0" fmla="*/ 53546 w 405246"/>
              <a:gd name="connsiteY0" fmla="*/ 598553 h 598553"/>
              <a:gd name="connsiteX1" fmla="*/ 0 w 405246"/>
              <a:gd name="connsiteY1" fmla="*/ 0 h 598553"/>
              <a:gd name="connsiteX2" fmla="*/ 195087 w 405246"/>
              <a:gd name="connsiteY2" fmla="*/ 46900 h 598553"/>
              <a:gd name="connsiteX3" fmla="*/ 405246 w 405246"/>
              <a:gd name="connsiteY3" fmla="*/ 0 h 598553"/>
              <a:gd name="connsiteX4" fmla="*/ 322868 w 405246"/>
              <a:gd name="connsiteY4" fmla="*/ 596400 h 598553"/>
              <a:gd name="connsiteX0" fmla="*/ 53546 w 405246"/>
              <a:gd name="connsiteY0" fmla="*/ 598553 h 598553"/>
              <a:gd name="connsiteX1" fmla="*/ 0 w 405246"/>
              <a:gd name="connsiteY1" fmla="*/ 0 h 598553"/>
              <a:gd name="connsiteX2" fmla="*/ 195087 w 405246"/>
              <a:gd name="connsiteY2" fmla="*/ 46900 h 598553"/>
              <a:gd name="connsiteX3" fmla="*/ 405246 w 405246"/>
              <a:gd name="connsiteY3" fmla="*/ 0 h 598553"/>
              <a:gd name="connsiteX4" fmla="*/ 322868 w 405246"/>
              <a:gd name="connsiteY4" fmla="*/ 596400 h 598553"/>
              <a:gd name="connsiteX0" fmla="*/ 53546 w 405246"/>
              <a:gd name="connsiteY0" fmla="*/ 611661 h 611661"/>
              <a:gd name="connsiteX1" fmla="*/ 0 w 405246"/>
              <a:gd name="connsiteY1" fmla="*/ 13108 h 611661"/>
              <a:gd name="connsiteX2" fmla="*/ 195087 w 405246"/>
              <a:gd name="connsiteY2" fmla="*/ 27057 h 611661"/>
              <a:gd name="connsiteX3" fmla="*/ 405246 w 405246"/>
              <a:gd name="connsiteY3" fmla="*/ 13108 h 611661"/>
              <a:gd name="connsiteX4" fmla="*/ 322868 w 405246"/>
              <a:gd name="connsiteY4" fmla="*/ 609508 h 611661"/>
              <a:gd name="connsiteX0" fmla="*/ 53546 w 405246"/>
              <a:gd name="connsiteY0" fmla="*/ 614914 h 614914"/>
              <a:gd name="connsiteX1" fmla="*/ 0 w 405246"/>
              <a:gd name="connsiteY1" fmla="*/ 16361 h 614914"/>
              <a:gd name="connsiteX2" fmla="*/ 195087 w 405246"/>
              <a:gd name="connsiteY2" fmla="*/ 30310 h 614914"/>
              <a:gd name="connsiteX3" fmla="*/ 405246 w 405246"/>
              <a:gd name="connsiteY3" fmla="*/ 16361 h 614914"/>
              <a:gd name="connsiteX4" fmla="*/ 322868 w 405246"/>
              <a:gd name="connsiteY4" fmla="*/ 612761 h 614914"/>
              <a:gd name="connsiteX0" fmla="*/ 53546 w 405246"/>
              <a:gd name="connsiteY0" fmla="*/ 614914 h 614914"/>
              <a:gd name="connsiteX1" fmla="*/ 0 w 405246"/>
              <a:gd name="connsiteY1" fmla="*/ 16361 h 614914"/>
              <a:gd name="connsiteX2" fmla="*/ 195087 w 405246"/>
              <a:gd name="connsiteY2" fmla="*/ 30310 h 614914"/>
              <a:gd name="connsiteX3" fmla="*/ 405246 w 405246"/>
              <a:gd name="connsiteY3" fmla="*/ 16361 h 614914"/>
              <a:gd name="connsiteX4" fmla="*/ 322868 w 405246"/>
              <a:gd name="connsiteY4" fmla="*/ 612761 h 614914"/>
              <a:gd name="connsiteX0" fmla="*/ 53546 w 405246"/>
              <a:gd name="connsiteY0" fmla="*/ 614914 h 614914"/>
              <a:gd name="connsiteX1" fmla="*/ 0 w 405246"/>
              <a:gd name="connsiteY1" fmla="*/ 16361 h 614914"/>
              <a:gd name="connsiteX2" fmla="*/ 195087 w 405246"/>
              <a:gd name="connsiteY2" fmla="*/ 30310 h 614914"/>
              <a:gd name="connsiteX3" fmla="*/ 405246 w 405246"/>
              <a:gd name="connsiteY3" fmla="*/ 16361 h 614914"/>
              <a:gd name="connsiteX4" fmla="*/ 322868 w 405246"/>
              <a:gd name="connsiteY4" fmla="*/ 612761 h 614914"/>
              <a:gd name="connsiteX0" fmla="*/ 53546 w 405246"/>
              <a:gd name="connsiteY0" fmla="*/ 649526 h 649526"/>
              <a:gd name="connsiteX1" fmla="*/ 0 w 405246"/>
              <a:gd name="connsiteY1" fmla="*/ 50973 h 649526"/>
              <a:gd name="connsiteX2" fmla="*/ 195087 w 405246"/>
              <a:gd name="connsiteY2" fmla="*/ 64922 h 649526"/>
              <a:gd name="connsiteX3" fmla="*/ 405246 w 405246"/>
              <a:gd name="connsiteY3" fmla="*/ 50973 h 649526"/>
              <a:gd name="connsiteX4" fmla="*/ 322868 w 405246"/>
              <a:gd name="connsiteY4" fmla="*/ 647373 h 649526"/>
              <a:gd name="connsiteX0" fmla="*/ 53546 w 405246"/>
              <a:gd name="connsiteY0" fmla="*/ 649526 h 649526"/>
              <a:gd name="connsiteX1" fmla="*/ 0 w 405246"/>
              <a:gd name="connsiteY1" fmla="*/ 50973 h 649526"/>
              <a:gd name="connsiteX2" fmla="*/ 195087 w 405246"/>
              <a:gd name="connsiteY2" fmla="*/ 64922 h 649526"/>
              <a:gd name="connsiteX3" fmla="*/ 405246 w 405246"/>
              <a:gd name="connsiteY3" fmla="*/ 50973 h 649526"/>
              <a:gd name="connsiteX4" fmla="*/ 322868 w 405246"/>
              <a:gd name="connsiteY4" fmla="*/ 647373 h 649526"/>
              <a:gd name="connsiteX0" fmla="*/ 53546 w 433821"/>
              <a:gd name="connsiteY0" fmla="*/ 649526 h 649526"/>
              <a:gd name="connsiteX1" fmla="*/ 0 w 433821"/>
              <a:gd name="connsiteY1" fmla="*/ 50973 h 649526"/>
              <a:gd name="connsiteX2" fmla="*/ 195087 w 433821"/>
              <a:gd name="connsiteY2" fmla="*/ 64922 h 649526"/>
              <a:gd name="connsiteX3" fmla="*/ 433821 w 433821"/>
              <a:gd name="connsiteY3" fmla="*/ 48592 h 649526"/>
              <a:gd name="connsiteX4" fmla="*/ 322868 w 433821"/>
              <a:gd name="connsiteY4" fmla="*/ 647373 h 649526"/>
              <a:gd name="connsiteX0" fmla="*/ 79740 w 460015"/>
              <a:gd name="connsiteY0" fmla="*/ 650663 h 650663"/>
              <a:gd name="connsiteX1" fmla="*/ 0 w 460015"/>
              <a:gd name="connsiteY1" fmla="*/ 47348 h 650663"/>
              <a:gd name="connsiteX2" fmla="*/ 221281 w 460015"/>
              <a:gd name="connsiteY2" fmla="*/ 66059 h 650663"/>
              <a:gd name="connsiteX3" fmla="*/ 460015 w 460015"/>
              <a:gd name="connsiteY3" fmla="*/ 49729 h 650663"/>
              <a:gd name="connsiteX4" fmla="*/ 349062 w 460015"/>
              <a:gd name="connsiteY4" fmla="*/ 648510 h 650663"/>
              <a:gd name="connsiteX0" fmla="*/ 84502 w 464777"/>
              <a:gd name="connsiteY0" fmla="*/ 650663 h 650663"/>
              <a:gd name="connsiteX1" fmla="*/ 0 w 464777"/>
              <a:gd name="connsiteY1" fmla="*/ 47348 h 650663"/>
              <a:gd name="connsiteX2" fmla="*/ 226043 w 464777"/>
              <a:gd name="connsiteY2" fmla="*/ 66059 h 650663"/>
              <a:gd name="connsiteX3" fmla="*/ 464777 w 464777"/>
              <a:gd name="connsiteY3" fmla="*/ 49729 h 650663"/>
              <a:gd name="connsiteX4" fmla="*/ 353824 w 464777"/>
              <a:gd name="connsiteY4" fmla="*/ 648510 h 650663"/>
              <a:gd name="connsiteX0" fmla="*/ 113077 w 464777"/>
              <a:gd name="connsiteY0" fmla="*/ 653044 h 653044"/>
              <a:gd name="connsiteX1" fmla="*/ 0 w 464777"/>
              <a:gd name="connsiteY1" fmla="*/ 47348 h 653044"/>
              <a:gd name="connsiteX2" fmla="*/ 226043 w 464777"/>
              <a:gd name="connsiteY2" fmla="*/ 66059 h 653044"/>
              <a:gd name="connsiteX3" fmla="*/ 464777 w 464777"/>
              <a:gd name="connsiteY3" fmla="*/ 49729 h 653044"/>
              <a:gd name="connsiteX4" fmla="*/ 353824 w 464777"/>
              <a:gd name="connsiteY4" fmla="*/ 648510 h 653044"/>
              <a:gd name="connsiteX0" fmla="*/ 113077 w 464777"/>
              <a:gd name="connsiteY0" fmla="*/ 653044 h 653272"/>
              <a:gd name="connsiteX1" fmla="*/ 0 w 464777"/>
              <a:gd name="connsiteY1" fmla="*/ 47348 h 653272"/>
              <a:gd name="connsiteX2" fmla="*/ 226043 w 464777"/>
              <a:gd name="connsiteY2" fmla="*/ 66059 h 653272"/>
              <a:gd name="connsiteX3" fmla="*/ 464777 w 464777"/>
              <a:gd name="connsiteY3" fmla="*/ 49729 h 653272"/>
              <a:gd name="connsiteX4" fmla="*/ 327630 w 464777"/>
              <a:gd name="connsiteY4" fmla="*/ 653272 h 653272"/>
              <a:gd name="connsiteX0" fmla="*/ 127364 w 464777"/>
              <a:gd name="connsiteY0" fmla="*/ 653044 h 653272"/>
              <a:gd name="connsiteX1" fmla="*/ 0 w 464777"/>
              <a:gd name="connsiteY1" fmla="*/ 47348 h 653272"/>
              <a:gd name="connsiteX2" fmla="*/ 226043 w 464777"/>
              <a:gd name="connsiteY2" fmla="*/ 66059 h 653272"/>
              <a:gd name="connsiteX3" fmla="*/ 464777 w 464777"/>
              <a:gd name="connsiteY3" fmla="*/ 49729 h 653272"/>
              <a:gd name="connsiteX4" fmla="*/ 327630 w 464777"/>
              <a:gd name="connsiteY4" fmla="*/ 653272 h 653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777" h="653272">
                <a:moveTo>
                  <a:pt x="127364" y="653044"/>
                </a:moveTo>
                <a:cubicBezTo>
                  <a:pt x="190520" y="483731"/>
                  <a:pt x="126313" y="274326"/>
                  <a:pt x="0" y="47348"/>
                </a:cubicBezTo>
                <a:cubicBezTo>
                  <a:pt x="77386" y="83576"/>
                  <a:pt x="107468" y="-89617"/>
                  <a:pt x="226043" y="66059"/>
                </a:cubicBezTo>
                <a:cubicBezTo>
                  <a:pt x="345523" y="-85497"/>
                  <a:pt x="382367" y="94194"/>
                  <a:pt x="464777" y="49729"/>
                </a:cubicBezTo>
                <a:cubicBezTo>
                  <a:pt x="338313" y="267621"/>
                  <a:pt x="265718" y="507203"/>
                  <a:pt x="327630" y="653272"/>
                </a:cubicBezTo>
              </a:path>
            </a:pathLst>
          </a:custGeom>
          <a:noFill/>
          <a:ln w="82550" cap="rnd" cmpd="sng" algn="ctr">
            <a:solidFill>
              <a:schemeClr val="accent6"/>
            </a:solidFill>
            <a:prstDash val="soli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600" dirty="0">
              <a:latin typeface="Arial" charset="0"/>
            </a:endParaRPr>
          </a:p>
        </p:txBody>
      </p:sp>
      <p:cxnSp>
        <p:nvCxnSpPr>
          <p:cNvPr id="16" name="Straight Connector 15"/>
          <p:cNvCxnSpPr/>
          <p:nvPr/>
        </p:nvCxnSpPr>
        <p:spPr bwMode="auto">
          <a:xfrm>
            <a:off x="5662336" y="3265813"/>
            <a:ext cx="880028" cy="0"/>
          </a:xfrm>
          <a:prstGeom prst="line">
            <a:avLst/>
          </a:prstGeom>
          <a:noFill/>
          <a:ln w="82550" cap="rnd" cmpd="sng" algn="ctr">
            <a:solidFill>
              <a:schemeClr val="accent6"/>
            </a:solidFill>
            <a:prstDash val="solid"/>
            <a:headEnd type="none" w="med" len="med"/>
            <a:tailEnd type="none" w="med" len="med"/>
          </a:ln>
          <a:effectLst/>
        </p:spPr>
      </p:cxnSp>
      <p:sp>
        <p:nvSpPr>
          <p:cNvPr id="17" name="Left-Right Arrow 16"/>
          <p:cNvSpPr/>
          <p:nvPr/>
        </p:nvSpPr>
        <p:spPr bwMode="auto">
          <a:xfrm>
            <a:off x="2920718" y="4164683"/>
            <a:ext cx="6307020" cy="395625"/>
          </a:xfrm>
          <a:prstGeom prst="leftRightArrow">
            <a:avLst>
              <a:gd name="adj1" fmla="val 100000"/>
              <a:gd name="adj2" fmla="val 50000"/>
            </a:avLst>
          </a:prstGeom>
          <a:solidFill>
            <a:schemeClr val="accent5"/>
          </a:solidFill>
          <a:ln w="12700" cap="flat" cmpd="sng" algn="ctr">
            <a:noFill/>
            <a:prstDash val="solid"/>
            <a:miter/>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400" dirty="0">
                <a:solidFill>
                  <a:schemeClr val="bg1"/>
                </a:solidFill>
                <a:latin typeface="Arial" charset="0"/>
              </a:rPr>
              <a:t>What do you think?</a:t>
            </a:r>
          </a:p>
        </p:txBody>
      </p:sp>
      <p:sp>
        <p:nvSpPr>
          <p:cNvPr id="18" name="Left-Right Arrow 17"/>
          <p:cNvSpPr/>
          <p:nvPr/>
        </p:nvSpPr>
        <p:spPr bwMode="auto">
          <a:xfrm>
            <a:off x="2924131" y="4164030"/>
            <a:ext cx="6307020" cy="395625"/>
          </a:xfrm>
          <a:prstGeom prst="leftRightArrow">
            <a:avLst>
              <a:gd name="adj1" fmla="val 100000"/>
              <a:gd name="adj2" fmla="val 50000"/>
            </a:avLst>
          </a:prstGeom>
          <a:solidFill>
            <a:schemeClr val="accent2"/>
          </a:solidFill>
          <a:ln w="12700" cap="flat" cmpd="sng" algn="ctr">
            <a:noFill/>
            <a:prstDash val="solid"/>
            <a:miter/>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400" dirty="0" smtClean="0">
                <a:solidFill>
                  <a:schemeClr val="bg1"/>
                </a:solidFill>
                <a:latin typeface="Arial" charset="0"/>
              </a:rPr>
              <a:t>Where we go from here.</a:t>
            </a:r>
            <a:endParaRPr lang="en-US" sz="2400" dirty="0">
              <a:solidFill>
                <a:schemeClr val="bg1"/>
              </a:solidFill>
              <a:latin typeface="Arial" charset="0"/>
            </a:endParaRPr>
          </a:p>
        </p:txBody>
      </p:sp>
      <p:grpSp>
        <p:nvGrpSpPr>
          <p:cNvPr id="19" name="Group 18"/>
          <p:cNvGrpSpPr/>
          <p:nvPr/>
        </p:nvGrpSpPr>
        <p:grpSpPr>
          <a:xfrm>
            <a:off x="309485" y="1811353"/>
            <a:ext cx="2819252" cy="2105904"/>
            <a:chOff x="309485" y="2368136"/>
            <a:chExt cx="2819252" cy="2105904"/>
          </a:xfrm>
        </p:grpSpPr>
        <p:sp>
          <p:nvSpPr>
            <p:cNvPr id="20" name="Freeform 19"/>
            <p:cNvSpPr/>
            <p:nvPr/>
          </p:nvSpPr>
          <p:spPr>
            <a:xfrm rot="16200000">
              <a:off x="666159" y="2011462"/>
              <a:ext cx="2105904" cy="2819252"/>
            </a:xfrm>
            <a:custGeom>
              <a:avLst/>
              <a:gdLst>
                <a:gd name="connsiteX0" fmla="*/ 0 w 2819251"/>
                <a:gd name="connsiteY0" fmla="*/ 0 h 2105903"/>
                <a:gd name="connsiteX1" fmla="*/ 2819251 w 2819251"/>
                <a:gd name="connsiteY1" fmla="*/ 0 h 2105903"/>
                <a:gd name="connsiteX2" fmla="*/ 2819251 w 2819251"/>
                <a:gd name="connsiteY2" fmla="*/ 2105903 h 2105903"/>
                <a:gd name="connsiteX3" fmla="*/ 0 w 2819251"/>
                <a:gd name="connsiteY3" fmla="*/ 2105903 h 2105903"/>
                <a:gd name="connsiteX4" fmla="*/ 0 w 2819251"/>
                <a:gd name="connsiteY4" fmla="*/ 0 h 2105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251" h="2105903">
                  <a:moveTo>
                    <a:pt x="2819250" y="0"/>
                  </a:moveTo>
                  <a:lnTo>
                    <a:pt x="2819250" y="2105903"/>
                  </a:lnTo>
                  <a:lnTo>
                    <a:pt x="1" y="2105903"/>
                  </a:lnTo>
                  <a:lnTo>
                    <a:pt x="1" y="0"/>
                  </a:lnTo>
                  <a:lnTo>
                    <a:pt x="2819250" y="0"/>
                  </a:lnTo>
                  <a:close/>
                </a:path>
              </a:pathLst>
            </a:custGeom>
            <a:gradFill flip="none" rotWithShape="1">
              <a:gsLst>
                <a:gs pos="0">
                  <a:schemeClr val="bg2">
                    <a:lumMod val="0"/>
                    <a:lumOff val="100000"/>
                  </a:schemeClr>
                </a:gs>
                <a:gs pos="100000">
                  <a:schemeClr val="bg1">
                    <a:lumMod val="85000"/>
                    <a:alpha val="70000"/>
                  </a:schemeClr>
                </a:gs>
              </a:gsLst>
              <a:path path="circle">
                <a:fillToRect l="50000" t="50000" r="50000" b="50000"/>
              </a:path>
              <a:tileRect/>
            </a:gradFill>
            <a:ln>
              <a:noFill/>
            </a:ln>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379062" tIns="116588" rIns="151130" bIns="2255399" numCol="1" spcCol="1270" anchor="t" anchorCtr="0">
              <a:noAutofit/>
            </a:bodyPr>
            <a:lstStyle/>
            <a:p>
              <a:pPr lvl="0" algn="r" defTabSz="1511300">
                <a:lnSpc>
                  <a:spcPct val="90000"/>
                </a:lnSpc>
                <a:spcBef>
                  <a:spcPct val="0"/>
                </a:spcBef>
                <a:spcAft>
                  <a:spcPct val="35000"/>
                </a:spcAft>
              </a:pPr>
              <a:endParaRPr lang="en-US" sz="3400" kern="1200" dirty="0"/>
            </a:p>
          </p:txBody>
        </p:sp>
        <p:sp>
          <p:nvSpPr>
            <p:cNvPr id="21" name="TextBox 8"/>
            <p:cNvSpPr txBox="1">
              <a:spLocks noChangeArrowheads="1"/>
            </p:cNvSpPr>
            <p:nvPr/>
          </p:nvSpPr>
          <p:spPr bwMode="auto">
            <a:xfrm>
              <a:off x="327025" y="2614183"/>
              <a:ext cx="27749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ctr"/>
              <a:r>
                <a:rPr lang="en-US" sz="2400" dirty="0">
                  <a:solidFill>
                    <a:schemeClr val="accent5"/>
                  </a:solidFill>
                </a:rPr>
                <a:t>Talk to your customers about the need for print security</a:t>
              </a:r>
            </a:p>
          </p:txBody>
        </p:sp>
      </p:grpSp>
      <p:grpSp>
        <p:nvGrpSpPr>
          <p:cNvPr id="22" name="Group 21"/>
          <p:cNvGrpSpPr/>
          <p:nvPr/>
        </p:nvGrpSpPr>
        <p:grpSpPr>
          <a:xfrm>
            <a:off x="3072628" y="1811353"/>
            <a:ext cx="2974035" cy="2105903"/>
            <a:chOff x="3072628" y="2368136"/>
            <a:chExt cx="2974035" cy="2105903"/>
          </a:xfrm>
        </p:grpSpPr>
        <p:sp>
          <p:nvSpPr>
            <p:cNvPr id="23" name="Freeform 22"/>
            <p:cNvSpPr/>
            <p:nvPr/>
          </p:nvSpPr>
          <p:spPr>
            <a:xfrm rot="16200000">
              <a:off x="3584085" y="2011462"/>
              <a:ext cx="2105903" cy="2819252"/>
            </a:xfrm>
            <a:custGeom>
              <a:avLst/>
              <a:gdLst>
                <a:gd name="connsiteX0" fmla="*/ 0 w 2819251"/>
                <a:gd name="connsiteY0" fmla="*/ 0 h 2105903"/>
                <a:gd name="connsiteX1" fmla="*/ 2819251 w 2819251"/>
                <a:gd name="connsiteY1" fmla="*/ 0 h 2105903"/>
                <a:gd name="connsiteX2" fmla="*/ 2819251 w 2819251"/>
                <a:gd name="connsiteY2" fmla="*/ 2105903 h 2105903"/>
                <a:gd name="connsiteX3" fmla="*/ 0 w 2819251"/>
                <a:gd name="connsiteY3" fmla="*/ 2105903 h 2105903"/>
                <a:gd name="connsiteX4" fmla="*/ 0 w 2819251"/>
                <a:gd name="connsiteY4" fmla="*/ 0 h 2105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251" h="2105903">
                  <a:moveTo>
                    <a:pt x="2819250" y="0"/>
                  </a:moveTo>
                  <a:lnTo>
                    <a:pt x="2819250" y="2105903"/>
                  </a:lnTo>
                  <a:lnTo>
                    <a:pt x="1" y="2105903"/>
                  </a:lnTo>
                  <a:lnTo>
                    <a:pt x="1" y="0"/>
                  </a:lnTo>
                  <a:lnTo>
                    <a:pt x="2819250" y="0"/>
                  </a:lnTo>
                  <a:close/>
                </a:path>
              </a:pathLst>
            </a:custGeom>
            <a:gradFill flip="none" rotWithShape="1">
              <a:gsLst>
                <a:gs pos="0">
                  <a:schemeClr val="bg2">
                    <a:lumMod val="0"/>
                    <a:lumOff val="100000"/>
                  </a:schemeClr>
                </a:gs>
                <a:gs pos="100000">
                  <a:schemeClr val="bg1">
                    <a:lumMod val="85000"/>
                    <a:alpha val="70000"/>
                  </a:schemeClr>
                </a:gs>
              </a:gsLst>
              <a:path path="circle">
                <a:fillToRect l="50000" t="50000" r="50000" b="50000"/>
              </a:path>
              <a:tileRect/>
            </a:gra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379061" tIns="116587" rIns="151130" bIns="2255400" numCol="1" spcCol="1270" anchor="t" anchorCtr="0">
              <a:noAutofit/>
            </a:bodyPr>
            <a:lstStyle/>
            <a:p>
              <a:pPr lvl="0" algn="r" defTabSz="1511300">
                <a:lnSpc>
                  <a:spcPct val="90000"/>
                </a:lnSpc>
                <a:spcBef>
                  <a:spcPct val="0"/>
                </a:spcBef>
                <a:spcAft>
                  <a:spcPct val="35000"/>
                </a:spcAft>
              </a:pPr>
              <a:endParaRPr lang="en-US" sz="3400" kern="1200" dirty="0"/>
            </a:p>
          </p:txBody>
        </p:sp>
        <p:sp>
          <p:nvSpPr>
            <p:cNvPr id="24" name="TextBox 9"/>
            <p:cNvSpPr txBox="1">
              <a:spLocks noChangeArrowheads="1"/>
            </p:cNvSpPr>
            <p:nvPr/>
          </p:nvSpPr>
          <p:spPr bwMode="auto">
            <a:xfrm>
              <a:off x="3270125" y="2627435"/>
              <a:ext cx="27765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ctr"/>
              <a:r>
                <a:rPr lang="en-US" sz="2400" dirty="0">
                  <a:solidFill>
                    <a:schemeClr val="accent5"/>
                  </a:solidFill>
                </a:rPr>
                <a:t>Identify organizations with and aged, mixed fleet</a:t>
              </a:r>
            </a:p>
          </p:txBody>
        </p:sp>
        <p:sp>
          <p:nvSpPr>
            <p:cNvPr id="25" name="Right Arrow 24"/>
            <p:cNvSpPr/>
            <p:nvPr/>
          </p:nvSpPr>
          <p:spPr>
            <a:xfrm>
              <a:off x="3072628" y="3208823"/>
              <a:ext cx="309636" cy="422887"/>
            </a:xfrm>
            <a:prstGeom prst="rightArrow">
              <a:avLst/>
            </a:prstGeom>
            <a:solidFill>
              <a:schemeClr val="accent5"/>
            </a:solidFill>
            <a:ln w="19050">
              <a:solidFill>
                <a:schemeClr val="bg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grpSp>
        <p:nvGrpSpPr>
          <p:cNvPr id="26" name="Group 25"/>
          <p:cNvGrpSpPr/>
          <p:nvPr/>
        </p:nvGrpSpPr>
        <p:grpSpPr>
          <a:xfrm>
            <a:off x="5990553" y="1811353"/>
            <a:ext cx="2974035" cy="2105904"/>
            <a:chOff x="5990553" y="2368136"/>
            <a:chExt cx="2974035" cy="2105904"/>
          </a:xfrm>
        </p:grpSpPr>
        <p:sp>
          <p:nvSpPr>
            <p:cNvPr id="27" name="Freeform 26"/>
            <p:cNvSpPr/>
            <p:nvPr/>
          </p:nvSpPr>
          <p:spPr>
            <a:xfrm rot="16200000">
              <a:off x="6502010" y="2011462"/>
              <a:ext cx="2105904" cy="2819252"/>
            </a:xfrm>
            <a:custGeom>
              <a:avLst/>
              <a:gdLst>
                <a:gd name="connsiteX0" fmla="*/ 0 w 2819251"/>
                <a:gd name="connsiteY0" fmla="*/ 0 h 2105903"/>
                <a:gd name="connsiteX1" fmla="*/ 2819251 w 2819251"/>
                <a:gd name="connsiteY1" fmla="*/ 0 h 2105903"/>
                <a:gd name="connsiteX2" fmla="*/ 2819251 w 2819251"/>
                <a:gd name="connsiteY2" fmla="*/ 2105903 h 2105903"/>
                <a:gd name="connsiteX3" fmla="*/ 0 w 2819251"/>
                <a:gd name="connsiteY3" fmla="*/ 2105903 h 2105903"/>
                <a:gd name="connsiteX4" fmla="*/ 0 w 2819251"/>
                <a:gd name="connsiteY4" fmla="*/ 0 h 2105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251" h="2105903">
                  <a:moveTo>
                    <a:pt x="2819250" y="0"/>
                  </a:moveTo>
                  <a:lnTo>
                    <a:pt x="2819250" y="2105903"/>
                  </a:lnTo>
                  <a:lnTo>
                    <a:pt x="1" y="2105903"/>
                  </a:lnTo>
                  <a:lnTo>
                    <a:pt x="1" y="0"/>
                  </a:lnTo>
                  <a:lnTo>
                    <a:pt x="2819250" y="0"/>
                  </a:lnTo>
                  <a:close/>
                </a:path>
              </a:pathLst>
            </a:custGeom>
            <a:gradFill flip="none" rotWithShape="1">
              <a:gsLst>
                <a:gs pos="0">
                  <a:schemeClr val="bg2">
                    <a:lumMod val="0"/>
                    <a:lumOff val="100000"/>
                  </a:schemeClr>
                </a:gs>
                <a:gs pos="100000">
                  <a:schemeClr val="bg1">
                    <a:lumMod val="85000"/>
                    <a:alpha val="70000"/>
                  </a:schemeClr>
                </a:gs>
              </a:gsLst>
              <a:path path="circle">
                <a:fillToRect l="50000" t="50000" r="50000" b="50000"/>
              </a:path>
              <a:tileRect/>
            </a:gra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379062" tIns="116586" rIns="151130" bIns="2255401" numCol="1" spcCol="1270" anchor="t" anchorCtr="0">
              <a:noAutofit/>
            </a:bodyPr>
            <a:lstStyle/>
            <a:p>
              <a:pPr lvl="0" algn="r" defTabSz="1511300">
                <a:lnSpc>
                  <a:spcPct val="90000"/>
                </a:lnSpc>
                <a:spcBef>
                  <a:spcPct val="0"/>
                </a:spcBef>
                <a:spcAft>
                  <a:spcPct val="35000"/>
                </a:spcAft>
              </a:pPr>
              <a:endParaRPr lang="en-US" sz="3400" kern="1200" dirty="0"/>
            </a:p>
          </p:txBody>
        </p:sp>
        <p:sp>
          <p:nvSpPr>
            <p:cNvPr id="28" name="Right Arrow 27"/>
            <p:cNvSpPr/>
            <p:nvPr/>
          </p:nvSpPr>
          <p:spPr>
            <a:xfrm>
              <a:off x="5990553" y="3208823"/>
              <a:ext cx="309636" cy="422887"/>
            </a:xfrm>
            <a:prstGeom prst="rightArrow">
              <a:avLst/>
            </a:prstGeom>
            <a:solidFill>
              <a:schemeClr val="accent5"/>
            </a:solidFill>
            <a:ln w="19050">
              <a:solidFill>
                <a:schemeClr val="bg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9" name="TextBox 10"/>
            <p:cNvSpPr txBox="1">
              <a:spLocks noChangeArrowheads="1"/>
            </p:cNvSpPr>
            <p:nvPr/>
          </p:nvSpPr>
          <p:spPr bwMode="auto">
            <a:xfrm>
              <a:off x="6145336" y="2816279"/>
              <a:ext cx="27765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ctr"/>
              <a:r>
                <a:rPr lang="en-US" sz="2400" dirty="0">
                  <a:solidFill>
                    <a:schemeClr val="accent5"/>
                  </a:solidFill>
                </a:rPr>
                <a:t>Engage Lexmark subject matter experts</a:t>
              </a:r>
            </a:p>
          </p:txBody>
        </p:sp>
      </p:grpSp>
      <p:grpSp>
        <p:nvGrpSpPr>
          <p:cNvPr id="30" name="Group 29"/>
          <p:cNvGrpSpPr/>
          <p:nvPr/>
        </p:nvGrpSpPr>
        <p:grpSpPr>
          <a:xfrm>
            <a:off x="8908478" y="1811353"/>
            <a:ext cx="2974035" cy="2105903"/>
            <a:chOff x="8908478" y="2368136"/>
            <a:chExt cx="2974035" cy="2105903"/>
          </a:xfrm>
        </p:grpSpPr>
        <p:sp>
          <p:nvSpPr>
            <p:cNvPr id="31" name="Freeform 30"/>
            <p:cNvSpPr/>
            <p:nvPr/>
          </p:nvSpPr>
          <p:spPr>
            <a:xfrm rot="16200000">
              <a:off x="9419935" y="2011462"/>
              <a:ext cx="2105903" cy="2819252"/>
            </a:xfrm>
            <a:custGeom>
              <a:avLst/>
              <a:gdLst>
                <a:gd name="connsiteX0" fmla="*/ 0 w 2819251"/>
                <a:gd name="connsiteY0" fmla="*/ 0 h 2105903"/>
                <a:gd name="connsiteX1" fmla="*/ 2819251 w 2819251"/>
                <a:gd name="connsiteY1" fmla="*/ 0 h 2105903"/>
                <a:gd name="connsiteX2" fmla="*/ 2819251 w 2819251"/>
                <a:gd name="connsiteY2" fmla="*/ 2105903 h 2105903"/>
                <a:gd name="connsiteX3" fmla="*/ 0 w 2819251"/>
                <a:gd name="connsiteY3" fmla="*/ 2105903 h 2105903"/>
                <a:gd name="connsiteX4" fmla="*/ 0 w 2819251"/>
                <a:gd name="connsiteY4" fmla="*/ 0 h 2105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251" h="2105903">
                  <a:moveTo>
                    <a:pt x="2819250" y="0"/>
                  </a:moveTo>
                  <a:lnTo>
                    <a:pt x="2819250" y="2105903"/>
                  </a:lnTo>
                  <a:lnTo>
                    <a:pt x="1" y="2105903"/>
                  </a:lnTo>
                  <a:lnTo>
                    <a:pt x="1" y="0"/>
                  </a:lnTo>
                  <a:lnTo>
                    <a:pt x="2819250" y="0"/>
                  </a:lnTo>
                  <a:close/>
                </a:path>
              </a:pathLst>
            </a:custGeom>
            <a:gradFill flip="none" rotWithShape="1">
              <a:gsLst>
                <a:gs pos="0">
                  <a:schemeClr val="bg2">
                    <a:lumMod val="0"/>
                    <a:lumOff val="100000"/>
                  </a:schemeClr>
                </a:gs>
                <a:gs pos="100000">
                  <a:schemeClr val="bg1">
                    <a:lumMod val="85000"/>
                    <a:alpha val="70000"/>
                  </a:schemeClr>
                </a:gs>
              </a:gsLst>
              <a:path path="circle">
                <a:fillToRect l="50000" t="50000" r="50000" b="50000"/>
              </a:path>
              <a:tileRect/>
            </a:gradFill>
            <a:ln>
              <a:noFill/>
            </a:ln>
            <a:effectLst/>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379061" tIns="116587" rIns="151130" bIns="2255400" numCol="1" spcCol="1270" anchor="t" anchorCtr="0">
              <a:noAutofit/>
            </a:bodyPr>
            <a:lstStyle/>
            <a:p>
              <a:pPr lvl="0" algn="r" defTabSz="1511300">
                <a:lnSpc>
                  <a:spcPct val="90000"/>
                </a:lnSpc>
                <a:spcBef>
                  <a:spcPct val="0"/>
                </a:spcBef>
                <a:spcAft>
                  <a:spcPct val="35000"/>
                </a:spcAft>
              </a:pPr>
              <a:endParaRPr lang="en-US" sz="3400" kern="1200" dirty="0"/>
            </a:p>
          </p:txBody>
        </p:sp>
        <p:sp>
          <p:nvSpPr>
            <p:cNvPr id="32" name="Right Arrow 31"/>
            <p:cNvSpPr/>
            <p:nvPr/>
          </p:nvSpPr>
          <p:spPr>
            <a:xfrm>
              <a:off x="8908478" y="3208823"/>
              <a:ext cx="309636" cy="422887"/>
            </a:xfrm>
            <a:prstGeom prst="rightArrow">
              <a:avLst/>
            </a:prstGeom>
            <a:solidFill>
              <a:schemeClr val="accent5"/>
            </a:solidFill>
            <a:ln w="19050">
              <a:solidFill>
                <a:schemeClr val="bg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33" name="TextBox 11"/>
            <p:cNvSpPr txBox="1">
              <a:spLocks noChangeArrowheads="1"/>
            </p:cNvSpPr>
            <p:nvPr/>
          </p:nvSpPr>
          <p:spPr bwMode="auto">
            <a:xfrm>
              <a:off x="9090025" y="2798706"/>
              <a:ext cx="27749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ctr"/>
              <a:r>
                <a:rPr lang="en-US" sz="2400" dirty="0">
                  <a:solidFill>
                    <a:schemeClr val="accent5"/>
                  </a:solidFill>
                </a:rPr>
                <a:t>Provide high value consult to  your customers</a:t>
              </a:r>
            </a:p>
          </p:txBody>
        </p:sp>
      </p:grpSp>
    </p:spTree>
    <p:extLst>
      <p:ext uri="{BB962C8B-B14F-4D97-AF65-F5344CB8AC3E}">
        <p14:creationId xmlns:p14="http://schemas.microsoft.com/office/powerpoint/2010/main" val="235698940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
                                        <p:tgtEl>
                                          <p:spTgt spid="14"/>
                                        </p:tgtEl>
                                      </p:cBhvr>
                                    </p:animEffect>
                                  </p:childTnLst>
                                </p:cTn>
                              </p:par>
                            </p:childTnLst>
                          </p:cTn>
                        </p:par>
                        <p:par>
                          <p:cTn id="8" fill="hold">
                            <p:stCondLst>
                              <p:cond delay="2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
                                        <p:tgtEl>
                                          <p:spTgt spid="13"/>
                                        </p:tgtEl>
                                      </p:cBhvr>
                                    </p:animEffect>
                                  </p:childTnLst>
                                </p:cTn>
                              </p:par>
                            </p:childTnLst>
                          </p:cTn>
                        </p:par>
                        <p:par>
                          <p:cTn id="12" fill="hold">
                            <p:stCondLst>
                              <p:cond delay="4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
                                        <p:tgtEl>
                                          <p:spTgt spid="10"/>
                                        </p:tgtEl>
                                      </p:cBhvr>
                                    </p:animEffect>
                                  </p:childTnLst>
                                </p:cTn>
                              </p:par>
                            </p:childTnLst>
                          </p:cTn>
                        </p:par>
                        <p:par>
                          <p:cTn id="16" fill="hold">
                            <p:stCondLst>
                              <p:cond delay="6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
                                        <p:tgtEl>
                                          <p:spTgt spid="12"/>
                                        </p:tgtEl>
                                      </p:cBhvr>
                                    </p:animEffect>
                                  </p:childTnLst>
                                </p:cTn>
                              </p:par>
                            </p:childTnLst>
                          </p:cTn>
                        </p:par>
                        <p:par>
                          <p:cTn id="20" fill="hold">
                            <p:stCondLst>
                              <p:cond delay="8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200"/>
                                        <p:tgtEl>
                                          <p:spTgt spid="16"/>
                                        </p:tgtEl>
                                      </p:cBhvr>
                                    </p:animEffect>
                                  </p:childTnLst>
                                </p:cTn>
                              </p:par>
                            </p:childTnLst>
                          </p:cTn>
                        </p:par>
                        <p:par>
                          <p:cTn id="24" fill="hold">
                            <p:stCondLst>
                              <p:cond delay="1000"/>
                            </p:stCondLst>
                            <p:childTnLst>
                              <p:par>
                                <p:cTn id="25" presetID="2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par>
                          <p:cTn id="31" fill="hold">
                            <p:stCondLst>
                              <p:cond delay="1500"/>
                            </p:stCondLst>
                            <p:childTnLst>
                              <p:par>
                                <p:cTn id="32" presetID="22" presetClass="entr" presetSubtype="1"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up)">
                                      <p:cBhvr>
                                        <p:cTn id="34" dur="1000"/>
                                        <p:tgtEl>
                                          <p:spTgt spid="6"/>
                                        </p:tgtEl>
                                      </p:cBhvr>
                                    </p:animEffect>
                                  </p:childTnLst>
                                </p:cTn>
                              </p:par>
                            </p:childTnLst>
                          </p:cTn>
                        </p:par>
                        <p:par>
                          <p:cTn id="35" fill="hold">
                            <p:stCondLst>
                              <p:cond delay="2500"/>
                            </p:stCondLst>
                            <p:childTnLst>
                              <p:par>
                                <p:cTn id="36" presetID="16" presetClass="entr" presetSubtype="37"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outVertic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7" presetClass="emph" presetSubtype="2" fill="hold" nodeType="clickEffect">
                                  <p:stCondLst>
                                    <p:cond delay="0"/>
                                  </p:stCondLst>
                                  <p:childTnLst>
                                    <p:animClr clrSpc="rgb" dir="cw">
                                      <p:cBhvr>
                                        <p:cTn id="42" dur="500" fill="hold"/>
                                        <p:tgtEl>
                                          <p:spTgt spid="14"/>
                                        </p:tgtEl>
                                        <p:attrNameLst>
                                          <p:attrName>stroke.color</p:attrName>
                                        </p:attrNameLst>
                                      </p:cBhvr>
                                      <p:to>
                                        <a:srgbClr val="D8D8D8"/>
                                      </p:to>
                                    </p:animClr>
                                    <p:set>
                                      <p:cBhvr>
                                        <p:cTn id="43" dur="500" fill="hold"/>
                                        <p:tgtEl>
                                          <p:spTgt spid="14"/>
                                        </p:tgtEl>
                                        <p:attrNameLst>
                                          <p:attrName>stroke.on</p:attrName>
                                        </p:attrNameLst>
                                      </p:cBhvr>
                                      <p:to>
                                        <p:strVal val="true"/>
                                      </p:to>
                                    </p:set>
                                  </p:childTnLst>
                                </p:cTn>
                              </p:par>
                              <p:par>
                                <p:cTn id="44" presetID="7" presetClass="emph" presetSubtype="2" fill="hold" nodeType="withEffect">
                                  <p:stCondLst>
                                    <p:cond delay="0"/>
                                  </p:stCondLst>
                                  <p:childTnLst>
                                    <p:animClr clrSpc="rgb" dir="cw">
                                      <p:cBhvr>
                                        <p:cTn id="45" dur="500" fill="hold"/>
                                        <p:tgtEl>
                                          <p:spTgt spid="13"/>
                                        </p:tgtEl>
                                        <p:attrNameLst>
                                          <p:attrName>stroke.color</p:attrName>
                                        </p:attrNameLst>
                                      </p:cBhvr>
                                      <p:to>
                                        <a:srgbClr val="D8D8D8"/>
                                      </p:to>
                                    </p:animClr>
                                    <p:set>
                                      <p:cBhvr>
                                        <p:cTn id="46" dur="500" fill="hold"/>
                                        <p:tgtEl>
                                          <p:spTgt spid="13"/>
                                        </p:tgtEl>
                                        <p:attrNameLst>
                                          <p:attrName>stroke.on</p:attrName>
                                        </p:attrNameLst>
                                      </p:cBhvr>
                                      <p:to>
                                        <p:strVal val="true"/>
                                      </p:to>
                                    </p:set>
                                  </p:childTnLst>
                                </p:cTn>
                              </p:par>
                              <p:par>
                                <p:cTn id="47" presetID="7" presetClass="emph" presetSubtype="2" fill="hold" nodeType="withEffect">
                                  <p:stCondLst>
                                    <p:cond delay="0"/>
                                  </p:stCondLst>
                                  <p:childTnLst>
                                    <p:animClr clrSpc="rgb" dir="cw">
                                      <p:cBhvr>
                                        <p:cTn id="48" dur="500" fill="hold"/>
                                        <p:tgtEl>
                                          <p:spTgt spid="10"/>
                                        </p:tgtEl>
                                        <p:attrNameLst>
                                          <p:attrName>stroke.color</p:attrName>
                                        </p:attrNameLst>
                                      </p:cBhvr>
                                      <p:to>
                                        <a:srgbClr val="D8D8D8"/>
                                      </p:to>
                                    </p:animClr>
                                    <p:set>
                                      <p:cBhvr>
                                        <p:cTn id="49" dur="500" fill="hold"/>
                                        <p:tgtEl>
                                          <p:spTgt spid="10"/>
                                        </p:tgtEl>
                                        <p:attrNameLst>
                                          <p:attrName>stroke.on</p:attrName>
                                        </p:attrNameLst>
                                      </p:cBhvr>
                                      <p:to>
                                        <p:strVal val="true"/>
                                      </p:to>
                                    </p:set>
                                  </p:childTnLst>
                                </p:cTn>
                              </p:par>
                              <p:par>
                                <p:cTn id="50" presetID="7" presetClass="emph" presetSubtype="2" fill="hold" nodeType="withEffect">
                                  <p:stCondLst>
                                    <p:cond delay="0"/>
                                  </p:stCondLst>
                                  <p:childTnLst>
                                    <p:animClr clrSpc="rgb" dir="cw">
                                      <p:cBhvr>
                                        <p:cTn id="51" dur="500" fill="hold"/>
                                        <p:tgtEl>
                                          <p:spTgt spid="12"/>
                                        </p:tgtEl>
                                        <p:attrNameLst>
                                          <p:attrName>stroke.color</p:attrName>
                                        </p:attrNameLst>
                                      </p:cBhvr>
                                      <p:to>
                                        <a:srgbClr val="D8D8D8"/>
                                      </p:to>
                                    </p:animClr>
                                    <p:set>
                                      <p:cBhvr>
                                        <p:cTn id="52" dur="500" fill="hold"/>
                                        <p:tgtEl>
                                          <p:spTgt spid="12"/>
                                        </p:tgtEl>
                                        <p:attrNameLst>
                                          <p:attrName>stroke.on</p:attrName>
                                        </p:attrNameLst>
                                      </p:cBhvr>
                                      <p:to>
                                        <p:strVal val="true"/>
                                      </p:to>
                                    </p:set>
                                  </p:childTnLst>
                                </p:cTn>
                              </p:par>
                              <p:par>
                                <p:cTn id="53" presetID="7" presetClass="emph" presetSubtype="2" fill="hold" nodeType="withEffect">
                                  <p:stCondLst>
                                    <p:cond delay="0"/>
                                  </p:stCondLst>
                                  <p:childTnLst>
                                    <p:animClr clrSpc="rgb" dir="cw">
                                      <p:cBhvr>
                                        <p:cTn id="54" dur="500" fill="hold"/>
                                        <p:tgtEl>
                                          <p:spTgt spid="16"/>
                                        </p:tgtEl>
                                        <p:attrNameLst>
                                          <p:attrName>stroke.color</p:attrName>
                                        </p:attrNameLst>
                                      </p:cBhvr>
                                      <p:to>
                                        <a:srgbClr val="D8D8D8"/>
                                      </p:to>
                                    </p:animClr>
                                    <p:set>
                                      <p:cBhvr>
                                        <p:cTn id="55" dur="500" fill="hold"/>
                                        <p:tgtEl>
                                          <p:spTgt spid="16"/>
                                        </p:tgtEl>
                                        <p:attrNameLst>
                                          <p:attrName>stroke.on</p:attrName>
                                        </p:attrNameLst>
                                      </p:cBhvr>
                                      <p:to>
                                        <p:strVal val="true"/>
                                      </p:to>
                                    </p:set>
                                  </p:childTnLst>
                                </p:cTn>
                              </p:par>
                              <p:par>
                                <p:cTn id="56" presetID="7" presetClass="emph" presetSubtype="2" fill="hold" nodeType="withEffect">
                                  <p:stCondLst>
                                    <p:cond delay="0"/>
                                  </p:stCondLst>
                                  <p:childTnLst>
                                    <p:animClr clrSpc="rgb" dir="cw">
                                      <p:cBhvr>
                                        <p:cTn id="57" dur="500" fill="hold"/>
                                        <p:tgtEl>
                                          <p:spTgt spid="11"/>
                                        </p:tgtEl>
                                        <p:attrNameLst>
                                          <p:attrName>stroke.color</p:attrName>
                                        </p:attrNameLst>
                                      </p:cBhvr>
                                      <p:to>
                                        <a:srgbClr val="D8D8D8"/>
                                      </p:to>
                                    </p:animClr>
                                    <p:set>
                                      <p:cBhvr>
                                        <p:cTn id="58" dur="500" fill="hold"/>
                                        <p:tgtEl>
                                          <p:spTgt spid="11"/>
                                        </p:tgtEl>
                                        <p:attrNameLst>
                                          <p:attrName>stroke.on</p:attrName>
                                        </p:attrNameLst>
                                      </p:cBhvr>
                                      <p:to>
                                        <p:strVal val="true"/>
                                      </p:to>
                                    </p:set>
                                  </p:childTnLst>
                                </p:cTn>
                              </p:par>
                              <p:par>
                                <p:cTn id="59" presetID="7" presetClass="emph" presetSubtype="2" fill="hold" nodeType="withEffect">
                                  <p:stCondLst>
                                    <p:cond delay="0"/>
                                  </p:stCondLst>
                                  <p:childTnLst>
                                    <p:animClr clrSpc="rgb" dir="cw">
                                      <p:cBhvr>
                                        <p:cTn id="60" dur="500" fill="hold"/>
                                        <p:tgtEl>
                                          <p:spTgt spid="15"/>
                                        </p:tgtEl>
                                        <p:attrNameLst>
                                          <p:attrName>stroke.color</p:attrName>
                                        </p:attrNameLst>
                                      </p:cBhvr>
                                      <p:to>
                                        <a:srgbClr val="D8D8D8"/>
                                      </p:to>
                                    </p:animClr>
                                    <p:set>
                                      <p:cBhvr>
                                        <p:cTn id="61" dur="500" fill="hold"/>
                                        <p:tgtEl>
                                          <p:spTgt spid="15"/>
                                        </p:tgtEl>
                                        <p:attrNameLst>
                                          <p:attrName>stroke.on</p:attrName>
                                        </p:attrNameLst>
                                      </p:cBhvr>
                                      <p:to>
                                        <p:strVal val="true"/>
                                      </p:to>
                                    </p:set>
                                  </p:childTnLst>
                                </p:cTn>
                              </p:par>
                            </p:childTnLst>
                          </p:cTn>
                        </p:par>
                        <p:par>
                          <p:cTn id="62" fill="hold">
                            <p:stCondLst>
                              <p:cond delay="500"/>
                            </p:stCondLst>
                            <p:childTnLst>
                              <p:par>
                                <p:cTn id="63" presetID="16" presetClass="entr" presetSubtype="37"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barn(outVertical)">
                                      <p:cBhvr>
                                        <p:cTn id="65" dur="500"/>
                                        <p:tgtEl>
                                          <p:spTgt spid="18"/>
                                        </p:tgtEl>
                                      </p:cBhvr>
                                    </p:animEffect>
                                  </p:childTnLst>
                                </p:cTn>
                              </p:par>
                            </p:childTnLst>
                          </p:cTn>
                        </p:par>
                        <p:par>
                          <p:cTn id="66" fill="hold">
                            <p:stCondLst>
                              <p:cond delay="1000"/>
                            </p:stCondLst>
                            <p:childTnLst>
                              <p:par>
                                <p:cTn id="67" presetID="22" presetClass="entr" presetSubtype="8" fill="hold"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left)">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left)">
                                      <p:cBhvr>
                                        <p:cTn id="79" dur="500"/>
                                        <p:tgtEl>
                                          <p:spTgt spid="26"/>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wipe(left)">
                                      <p:cBhvr>
                                        <p:cTn id="8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24"/>
        <p:cNvGrpSpPr/>
        <p:nvPr/>
      </p:nvGrpSpPr>
      <p:grpSpPr>
        <a:xfrm>
          <a:off x="0" y="0"/>
          <a:ext cx="0" cy="0"/>
          <a:chOff x="0" y="0"/>
          <a:chExt cx="0" cy="0"/>
        </a:xfrm>
      </p:grpSpPr>
      <p:sp>
        <p:nvSpPr>
          <p:cNvPr id="1425" name="Shape 1425"/>
          <p:cNvSpPr txBox="1">
            <a:spLocks noGrp="1"/>
          </p:cNvSpPr>
          <p:nvPr>
            <p:ph type="ftr" idx="11"/>
          </p:nvPr>
        </p:nvSpPr>
        <p:spPr>
          <a:xfrm>
            <a:off x="3048000" y="6565392"/>
            <a:ext cx="6096000" cy="137160"/>
          </a:xfrm>
          <a:prstGeom prst="rect">
            <a:avLst/>
          </a:prstGeom>
          <a:noFill/>
          <a:ln>
            <a:noFill/>
          </a:ln>
        </p:spPr>
        <p:txBody>
          <a:bodyPr wrap="square" lIns="45700" tIns="45700" rIns="45700" bIns="45700" anchor="ctr" anchorCtr="0">
            <a:noAutofit/>
          </a:bodyPr>
          <a:lstStyle/>
          <a:p>
            <a:pPr marL="0" marR="0" lvl="0" indent="0" algn="ctr" rtl="0">
              <a:spcBef>
                <a:spcPts val="0"/>
              </a:spcBef>
              <a:buNone/>
            </a:pPr>
            <a:r>
              <a:rPr lang="en-US" sz="800">
                <a:latin typeface="Arial"/>
                <a:ea typeface="Arial"/>
                <a:cs typeface="Arial"/>
                <a:sym typeface="Arial"/>
              </a:rPr>
              <a:t>© 2017 Lexmark. All rights reserved.</a:t>
            </a:r>
          </a:p>
        </p:txBody>
      </p:sp>
      <p:sp>
        <p:nvSpPr>
          <p:cNvPr id="1426" name="Shape 1426"/>
          <p:cNvSpPr txBox="1">
            <a:spLocks noGrp="1"/>
          </p:cNvSpPr>
          <p:nvPr>
            <p:ph type="sldNum" idx="12"/>
          </p:nvPr>
        </p:nvSpPr>
        <p:spPr>
          <a:xfrm>
            <a:off x="10668001" y="6565392"/>
            <a:ext cx="1219201" cy="13716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latin typeface="Arial"/>
                <a:ea typeface="Arial"/>
                <a:cs typeface="Arial"/>
                <a:sym typeface="Arial"/>
              </a:rPr>
              <a:t>19</a:t>
            </a:fld>
            <a:endParaRPr lang="en-US" sz="800">
              <a:latin typeface="Arial"/>
              <a:ea typeface="Arial"/>
              <a:cs typeface="Arial"/>
              <a:sym typeface="Arial"/>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Shape 704"/>
          <p:cNvSpPr txBox="1">
            <a:spLocks noGrp="1"/>
          </p:cNvSpPr>
          <p:nvPr>
            <p:ph type="title"/>
          </p:nvPr>
        </p:nvSpPr>
        <p:spPr>
          <a:xfrm>
            <a:off x="304799" y="137160"/>
            <a:ext cx="11582400" cy="457200"/>
          </a:xfrm>
          <a:prstGeom prst="rect">
            <a:avLst/>
          </a:prstGeom>
          <a:noFill/>
          <a:ln>
            <a:noFill/>
          </a:ln>
        </p:spPr>
        <p:txBody>
          <a:bodyPr wrap="square" lIns="0" tIns="0" rIns="0" bIns="0" anchor="ctr" anchorCtr="0">
            <a:noAutofit/>
          </a:bodyPr>
          <a:lstStyle/>
          <a:p>
            <a:pPr marL="0" marR="0" lvl="0" indent="0" algn="l" rtl="0">
              <a:spcBef>
                <a:spcPts val="0"/>
              </a:spcBef>
              <a:spcAft>
                <a:spcPts val="0"/>
              </a:spcAft>
              <a:buNone/>
            </a:pPr>
            <a:endParaRPr sz="3200" b="0" i="0" u="none" strike="noStrike" cap="none">
              <a:solidFill>
                <a:schemeClr val="accent2"/>
              </a:solidFill>
              <a:latin typeface="Arial"/>
              <a:ea typeface="Arial"/>
              <a:cs typeface="Arial"/>
              <a:sym typeface="Arial"/>
            </a:endParaRPr>
          </a:p>
        </p:txBody>
      </p:sp>
      <p:sp>
        <p:nvSpPr>
          <p:cNvPr id="705" name="Shape 705"/>
          <p:cNvSpPr txBox="1">
            <a:spLocks noGrp="1"/>
          </p:cNvSpPr>
          <p:nvPr>
            <p:ph type="sldNum" idx="12"/>
          </p:nvPr>
        </p:nvSpPr>
        <p:spPr>
          <a:xfrm>
            <a:off x="10668000" y="6565392"/>
            <a:ext cx="1219200" cy="13716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2</a:t>
            </a:fld>
            <a:endParaRPr lang="en-US" sz="800">
              <a:solidFill>
                <a:schemeClr val="dk2"/>
              </a:solidFill>
              <a:latin typeface="Arial"/>
              <a:ea typeface="Arial"/>
              <a:cs typeface="Arial"/>
              <a:sym typeface="Arial"/>
            </a:endParaRPr>
          </a:p>
        </p:txBody>
      </p:sp>
      <p:sp>
        <p:nvSpPr>
          <p:cNvPr id="706" name="Shape 706"/>
          <p:cNvSpPr txBox="1">
            <a:spLocks noGrp="1"/>
          </p:cNvSpPr>
          <p:nvPr>
            <p:ph type="ftr" idx="11"/>
          </p:nvPr>
        </p:nvSpPr>
        <p:spPr>
          <a:xfrm>
            <a:off x="3048000" y="6565392"/>
            <a:ext cx="6096000" cy="137160"/>
          </a:xfrm>
          <a:prstGeom prst="rect">
            <a:avLst/>
          </a:prstGeom>
          <a:noFill/>
          <a:ln>
            <a:noFill/>
          </a:ln>
        </p:spPr>
        <p:txBody>
          <a:bodyPr wrap="square" lIns="45700" tIns="45700" rIns="45700" bIns="45700" anchor="ctr" anchorCtr="0">
            <a:noAutofit/>
          </a:bodyPr>
          <a:lstStyle/>
          <a:p>
            <a:pPr marL="0" marR="0" lvl="0" indent="0" algn="ctr" rtl="0">
              <a:spcBef>
                <a:spcPts val="0"/>
              </a:spcBef>
              <a:buNone/>
            </a:pPr>
            <a:r>
              <a:rPr lang="en-US" sz="800" dirty="0">
                <a:solidFill>
                  <a:schemeClr val="dk2"/>
                </a:solidFill>
                <a:latin typeface="Arial"/>
                <a:ea typeface="Arial"/>
                <a:cs typeface="Arial"/>
                <a:sym typeface="Arial"/>
              </a:rPr>
              <a:t>© </a:t>
            </a:r>
            <a:r>
              <a:rPr lang="en-US" sz="800" dirty="0" smtClean="0">
                <a:solidFill>
                  <a:schemeClr val="dk2"/>
                </a:solidFill>
                <a:latin typeface="Arial"/>
                <a:ea typeface="Arial"/>
                <a:cs typeface="Arial"/>
                <a:sym typeface="Arial"/>
              </a:rPr>
              <a:t>2018 </a:t>
            </a:r>
            <a:r>
              <a:rPr lang="en-US" sz="800" dirty="0">
                <a:solidFill>
                  <a:schemeClr val="dk2"/>
                </a:solidFill>
                <a:latin typeface="Arial"/>
                <a:ea typeface="Arial"/>
                <a:cs typeface="Arial"/>
                <a:sym typeface="Arial"/>
              </a:rPr>
              <a:t>Lexmark. All rights reserved.</a:t>
            </a:r>
          </a:p>
        </p:txBody>
      </p:sp>
      <p:sp>
        <p:nvSpPr>
          <p:cNvPr id="707" name="Shape 707"/>
          <p:cNvSpPr txBox="1"/>
          <p:nvPr/>
        </p:nvSpPr>
        <p:spPr>
          <a:xfrm>
            <a:off x="152400" y="3048000"/>
            <a:ext cx="1792979" cy="830997"/>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4800">
                <a:solidFill>
                  <a:schemeClr val="accent3"/>
                </a:solidFill>
                <a:latin typeface="Arial"/>
                <a:ea typeface="Arial"/>
                <a:cs typeface="Arial"/>
                <a:sym typeface="Arial"/>
              </a:rPr>
              <a:t>Cloud</a:t>
            </a:r>
          </a:p>
        </p:txBody>
      </p:sp>
      <p:sp>
        <p:nvSpPr>
          <p:cNvPr id="708" name="Shape 708"/>
          <p:cNvSpPr txBox="1"/>
          <p:nvPr/>
        </p:nvSpPr>
        <p:spPr>
          <a:xfrm>
            <a:off x="2362200" y="1143000"/>
            <a:ext cx="1962397" cy="830997"/>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4800">
                <a:solidFill>
                  <a:srgbClr val="7F7F7F"/>
                </a:solidFill>
                <a:latin typeface="Arial"/>
                <a:ea typeface="Arial"/>
                <a:cs typeface="Arial"/>
                <a:sym typeface="Arial"/>
              </a:rPr>
              <a:t>GDPR</a:t>
            </a:r>
          </a:p>
        </p:txBody>
      </p:sp>
      <p:sp>
        <p:nvSpPr>
          <p:cNvPr id="709" name="Shape 709"/>
          <p:cNvSpPr txBox="1"/>
          <p:nvPr/>
        </p:nvSpPr>
        <p:spPr>
          <a:xfrm>
            <a:off x="1066800" y="2438400"/>
            <a:ext cx="2688300" cy="5847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3200">
                <a:solidFill>
                  <a:srgbClr val="A5A5A5"/>
                </a:solidFill>
                <a:latin typeface="Arial"/>
                <a:ea typeface="Arial"/>
                <a:cs typeface="Arial"/>
                <a:sym typeface="Arial"/>
              </a:rPr>
              <a:t>Biometrics </a:t>
            </a:r>
          </a:p>
        </p:txBody>
      </p:sp>
      <p:sp>
        <p:nvSpPr>
          <p:cNvPr id="710" name="Shape 710"/>
          <p:cNvSpPr txBox="1"/>
          <p:nvPr/>
        </p:nvSpPr>
        <p:spPr>
          <a:xfrm>
            <a:off x="8529950" y="3823425"/>
            <a:ext cx="3399600" cy="8310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4800" b="1">
                <a:solidFill>
                  <a:schemeClr val="accent3"/>
                </a:solidFill>
                <a:latin typeface="Arial"/>
                <a:ea typeface="Arial"/>
                <a:cs typeface="Arial"/>
                <a:sym typeface="Arial"/>
              </a:rPr>
              <a:t>Encryption</a:t>
            </a:r>
          </a:p>
        </p:txBody>
      </p:sp>
      <p:sp>
        <p:nvSpPr>
          <p:cNvPr id="711" name="Shape 711"/>
          <p:cNvSpPr txBox="1"/>
          <p:nvPr/>
        </p:nvSpPr>
        <p:spPr>
          <a:xfrm>
            <a:off x="2587400" y="3124200"/>
            <a:ext cx="3197400" cy="5847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3200">
                <a:solidFill>
                  <a:schemeClr val="accent2"/>
                </a:solidFill>
                <a:latin typeface="Arial"/>
                <a:ea typeface="Arial"/>
                <a:cs typeface="Arial"/>
                <a:sym typeface="Arial"/>
              </a:rPr>
              <a:t>Data Privacy</a:t>
            </a:r>
          </a:p>
        </p:txBody>
      </p:sp>
      <p:sp>
        <p:nvSpPr>
          <p:cNvPr id="712" name="Shape 712"/>
          <p:cNvSpPr txBox="1"/>
          <p:nvPr/>
        </p:nvSpPr>
        <p:spPr>
          <a:xfrm>
            <a:off x="8153400" y="2133600"/>
            <a:ext cx="3062057" cy="461665"/>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2400">
                <a:solidFill>
                  <a:schemeClr val="accent2"/>
                </a:solidFill>
                <a:latin typeface="Arial"/>
                <a:ea typeface="Arial"/>
                <a:cs typeface="Arial"/>
                <a:sym typeface="Arial"/>
              </a:rPr>
              <a:t>End-to-end Solutions</a:t>
            </a:r>
          </a:p>
        </p:txBody>
      </p:sp>
      <p:sp>
        <p:nvSpPr>
          <p:cNvPr id="713" name="Shape 713"/>
          <p:cNvSpPr txBox="1"/>
          <p:nvPr/>
        </p:nvSpPr>
        <p:spPr>
          <a:xfrm>
            <a:off x="6400800" y="3352800"/>
            <a:ext cx="2148144" cy="461665"/>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2400">
                <a:solidFill>
                  <a:srgbClr val="7F7F7F"/>
                </a:solidFill>
                <a:latin typeface="Arial"/>
                <a:ea typeface="Arial"/>
                <a:cs typeface="Arial"/>
                <a:sym typeface="Arial"/>
              </a:rPr>
              <a:t>Authentication</a:t>
            </a:r>
          </a:p>
        </p:txBody>
      </p:sp>
      <p:sp>
        <p:nvSpPr>
          <p:cNvPr id="714" name="Shape 714"/>
          <p:cNvSpPr txBox="1"/>
          <p:nvPr/>
        </p:nvSpPr>
        <p:spPr>
          <a:xfrm>
            <a:off x="2283475" y="3809925"/>
            <a:ext cx="4871100" cy="4617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2400">
                <a:solidFill>
                  <a:srgbClr val="A5A5A5"/>
                </a:solidFill>
              </a:rPr>
              <a:t>Certifications &amp; Standards</a:t>
            </a:r>
          </a:p>
        </p:txBody>
      </p:sp>
      <p:sp>
        <p:nvSpPr>
          <p:cNvPr id="715" name="Shape 715"/>
          <p:cNvSpPr txBox="1"/>
          <p:nvPr/>
        </p:nvSpPr>
        <p:spPr>
          <a:xfrm>
            <a:off x="8366914" y="1143000"/>
            <a:ext cx="3825086" cy="769441"/>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4400">
                <a:solidFill>
                  <a:srgbClr val="B0B0B0"/>
                </a:solidFill>
                <a:latin typeface="Arial"/>
                <a:ea typeface="Arial"/>
                <a:cs typeface="Arial"/>
                <a:sym typeface="Arial"/>
              </a:rPr>
              <a:t>Token (OAuth)</a:t>
            </a:r>
          </a:p>
        </p:txBody>
      </p:sp>
      <p:sp>
        <p:nvSpPr>
          <p:cNvPr id="716" name="Shape 716"/>
          <p:cNvSpPr txBox="1"/>
          <p:nvPr/>
        </p:nvSpPr>
        <p:spPr>
          <a:xfrm>
            <a:off x="7530146" y="2667000"/>
            <a:ext cx="4661854" cy="52322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2800">
                <a:solidFill>
                  <a:srgbClr val="7F7F7F"/>
                </a:solidFill>
              </a:rPr>
              <a:t>Access Controls</a:t>
            </a:r>
          </a:p>
        </p:txBody>
      </p:sp>
      <p:sp>
        <p:nvSpPr>
          <p:cNvPr id="717" name="Shape 717"/>
          <p:cNvSpPr txBox="1"/>
          <p:nvPr/>
        </p:nvSpPr>
        <p:spPr>
          <a:xfrm>
            <a:off x="4572000" y="1295400"/>
            <a:ext cx="3598135" cy="52322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2800">
                <a:solidFill>
                  <a:srgbClr val="7F7F7F"/>
                </a:solidFill>
                <a:latin typeface="Arial"/>
                <a:ea typeface="Arial"/>
                <a:cs typeface="Arial"/>
                <a:sym typeface="Arial"/>
              </a:rPr>
              <a:t>Mobile Authentication</a:t>
            </a:r>
          </a:p>
        </p:txBody>
      </p:sp>
      <p:sp>
        <p:nvSpPr>
          <p:cNvPr id="718" name="Shape 718"/>
          <p:cNvSpPr txBox="1"/>
          <p:nvPr/>
        </p:nvSpPr>
        <p:spPr>
          <a:xfrm>
            <a:off x="381000" y="1905000"/>
            <a:ext cx="4636206" cy="461665"/>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2400">
                <a:solidFill>
                  <a:srgbClr val="7F7F7F"/>
                </a:solidFill>
                <a:latin typeface="Arial"/>
                <a:ea typeface="Arial"/>
                <a:cs typeface="Arial"/>
                <a:sym typeface="Arial"/>
              </a:rPr>
              <a:t>Dashboards/Monitoring Systems</a:t>
            </a:r>
          </a:p>
        </p:txBody>
      </p:sp>
      <p:sp>
        <p:nvSpPr>
          <p:cNvPr id="719" name="Shape 719"/>
          <p:cNvSpPr txBox="1"/>
          <p:nvPr/>
        </p:nvSpPr>
        <p:spPr>
          <a:xfrm>
            <a:off x="228600" y="1295400"/>
            <a:ext cx="1813317" cy="461665"/>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2400">
                <a:solidFill>
                  <a:schemeClr val="accent3"/>
                </a:solidFill>
                <a:latin typeface="Arial"/>
                <a:ea typeface="Arial"/>
                <a:cs typeface="Arial"/>
                <a:sym typeface="Arial"/>
              </a:rPr>
              <a:t>Multi-Factor</a:t>
            </a:r>
          </a:p>
        </p:txBody>
      </p:sp>
      <p:sp>
        <p:nvSpPr>
          <p:cNvPr id="720" name="Shape 720"/>
          <p:cNvSpPr txBox="1"/>
          <p:nvPr/>
        </p:nvSpPr>
        <p:spPr>
          <a:xfrm>
            <a:off x="4191000" y="2590800"/>
            <a:ext cx="3006202" cy="461665"/>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2400">
                <a:solidFill>
                  <a:schemeClr val="accent3"/>
                </a:solidFill>
                <a:latin typeface="Arial"/>
                <a:ea typeface="Arial"/>
                <a:cs typeface="Arial"/>
                <a:sym typeface="Arial"/>
              </a:rPr>
              <a:t>USER IGNORANCE</a:t>
            </a:r>
          </a:p>
        </p:txBody>
      </p:sp>
      <p:sp>
        <p:nvSpPr>
          <p:cNvPr id="721" name="Shape 721"/>
          <p:cNvSpPr txBox="1"/>
          <p:nvPr/>
        </p:nvSpPr>
        <p:spPr>
          <a:xfrm>
            <a:off x="304800" y="4267200"/>
            <a:ext cx="2796600" cy="5847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3200">
                <a:solidFill>
                  <a:schemeClr val="accent2"/>
                </a:solidFill>
                <a:latin typeface="Arial"/>
                <a:ea typeface="Arial"/>
                <a:cs typeface="Arial"/>
                <a:sym typeface="Arial"/>
              </a:rPr>
              <a:t>Smartcards</a:t>
            </a:r>
          </a:p>
        </p:txBody>
      </p:sp>
      <p:sp>
        <p:nvSpPr>
          <p:cNvPr id="722" name="Shape 722"/>
          <p:cNvSpPr txBox="1"/>
          <p:nvPr/>
        </p:nvSpPr>
        <p:spPr>
          <a:xfrm>
            <a:off x="4648200" y="4953000"/>
            <a:ext cx="1485000" cy="4617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2400">
                <a:solidFill>
                  <a:srgbClr val="A5A5A5"/>
                </a:solidFill>
                <a:latin typeface="Arial"/>
                <a:ea typeface="Arial"/>
                <a:cs typeface="Arial"/>
                <a:sym typeface="Arial"/>
              </a:rPr>
              <a:t>Breaches</a:t>
            </a:r>
          </a:p>
        </p:txBody>
      </p:sp>
      <p:sp>
        <p:nvSpPr>
          <p:cNvPr id="723" name="Shape 723"/>
          <p:cNvSpPr txBox="1"/>
          <p:nvPr/>
        </p:nvSpPr>
        <p:spPr>
          <a:xfrm>
            <a:off x="5105400" y="1905000"/>
            <a:ext cx="2937600" cy="5847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3200">
                <a:solidFill>
                  <a:schemeClr val="accent3"/>
                </a:solidFill>
                <a:latin typeface="Arial"/>
                <a:ea typeface="Arial"/>
                <a:cs typeface="Arial"/>
                <a:sym typeface="Arial"/>
              </a:rPr>
              <a:t>Vulnerabilities</a:t>
            </a:r>
          </a:p>
        </p:txBody>
      </p:sp>
      <p:sp>
        <p:nvSpPr>
          <p:cNvPr id="724" name="Shape 724"/>
          <p:cNvSpPr txBox="1"/>
          <p:nvPr/>
        </p:nvSpPr>
        <p:spPr>
          <a:xfrm>
            <a:off x="2971800" y="4267200"/>
            <a:ext cx="5173762"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4000">
                <a:solidFill>
                  <a:srgbClr val="7F7F7F"/>
                </a:solidFill>
                <a:latin typeface="Arial"/>
                <a:ea typeface="Arial"/>
                <a:cs typeface="Arial"/>
                <a:sym typeface="Arial"/>
              </a:rPr>
              <a:t>Sanitization/Overwrite</a:t>
            </a:r>
          </a:p>
        </p:txBody>
      </p:sp>
      <p:sp>
        <p:nvSpPr>
          <p:cNvPr id="725" name="Shape 725"/>
          <p:cNvSpPr txBox="1"/>
          <p:nvPr/>
        </p:nvSpPr>
        <p:spPr>
          <a:xfrm>
            <a:off x="6514099" y="4876800"/>
            <a:ext cx="5418600" cy="5847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3200">
                <a:solidFill>
                  <a:srgbClr val="A5A5A5"/>
                </a:solidFill>
                <a:latin typeface="Arial"/>
                <a:ea typeface="Arial"/>
                <a:cs typeface="Arial"/>
                <a:sym typeface="Arial"/>
              </a:rPr>
              <a:t>Role Based Authentication</a:t>
            </a:r>
          </a:p>
        </p:txBody>
      </p:sp>
      <p:sp>
        <p:nvSpPr>
          <p:cNvPr id="726" name="Shape 726"/>
          <p:cNvSpPr txBox="1"/>
          <p:nvPr/>
        </p:nvSpPr>
        <p:spPr>
          <a:xfrm>
            <a:off x="152400" y="4800600"/>
            <a:ext cx="4232249" cy="769441"/>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4400">
                <a:solidFill>
                  <a:srgbClr val="B0B0B0"/>
                </a:solidFill>
                <a:latin typeface="Arial"/>
                <a:ea typeface="Arial"/>
                <a:cs typeface="Arial"/>
                <a:sym typeface="Arial"/>
              </a:rPr>
              <a:t>Integrity Checks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707"/>
                                        </p:tgtEl>
                                        <p:attrNameLst>
                                          <p:attrName>style.visibility</p:attrName>
                                        </p:attrNameLst>
                                      </p:cBhvr>
                                      <p:to>
                                        <p:strVal val="visible"/>
                                      </p:to>
                                    </p:set>
                                  </p:childTnLst>
                                </p:cTn>
                              </p:par>
                            </p:childTnLst>
                          </p:cTn>
                        </p:par>
                        <p:par>
                          <p:cTn id="7" fill="hold">
                            <p:stCondLst>
                              <p:cond delay="1"/>
                            </p:stCondLst>
                            <p:childTnLst>
                              <p:par>
                                <p:cTn id="8" presetID="1" presetClass="entr" presetSubtype="0" fill="hold" nodeType="afterEffect">
                                  <p:stCondLst>
                                    <p:cond delay="250"/>
                                  </p:stCondLst>
                                  <p:childTnLst>
                                    <p:set>
                                      <p:cBhvr>
                                        <p:cTn id="9" dur="1" fill="hold">
                                          <p:stCondLst>
                                            <p:cond delay="0"/>
                                          </p:stCondLst>
                                        </p:cTn>
                                        <p:tgtEl>
                                          <p:spTgt spid="708"/>
                                        </p:tgtEl>
                                        <p:attrNameLst>
                                          <p:attrName>style.visibility</p:attrName>
                                        </p:attrNameLst>
                                      </p:cBhvr>
                                      <p:to>
                                        <p:strVal val="visible"/>
                                      </p:to>
                                    </p:set>
                                  </p:childTnLst>
                                </p:cTn>
                              </p:par>
                            </p:childTnLst>
                          </p:cTn>
                        </p:par>
                        <p:par>
                          <p:cTn id="10" fill="hold">
                            <p:stCondLst>
                              <p:cond delay="2"/>
                            </p:stCondLst>
                            <p:childTnLst>
                              <p:par>
                                <p:cTn id="11" presetID="1" presetClass="entr" presetSubtype="0" fill="hold" nodeType="afterEffect">
                                  <p:stCondLst>
                                    <p:cond delay="250"/>
                                  </p:stCondLst>
                                  <p:childTnLst>
                                    <p:set>
                                      <p:cBhvr>
                                        <p:cTn id="12" dur="1" fill="hold">
                                          <p:stCondLst>
                                            <p:cond delay="0"/>
                                          </p:stCondLst>
                                        </p:cTn>
                                        <p:tgtEl>
                                          <p:spTgt spid="709"/>
                                        </p:tgtEl>
                                        <p:attrNameLst>
                                          <p:attrName>style.visibility</p:attrName>
                                        </p:attrNameLst>
                                      </p:cBhvr>
                                      <p:to>
                                        <p:strVal val="visible"/>
                                      </p:to>
                                    </p:set>
                                  </p:childTnLst>
                                </p:cTn>
                              </p:par>
                            </p:childTnLst>
                          </p:cTn>
                        </p:par>
                        <p:par>
                          <p:cTn id="13" fill="hold">
                            <p:stCondLst>
                              <p:cond delay="3"/>
                            </p:stCondLst>
                            <p:childTnLst>
                              <p:par>
                                <p:cTn id="14" presetID="1" presetClass="entr" presetSubtype="0" fill="hold" nodeType="afterEffect">
                                  <p:stCondLst>
                                    <p:cond delay="250"/>
                                  </p:stCondLst>
                                  <p:childTnLst>
                                    <p:set>
                                      <p:cBhvr>
                                        <p:cTn id="15" dur="1" fill="hold">
                                          <p:stCondLst>
                                            <p:cond delay="0"/>
                                          </p:stCondLst>
                                        </p:cTn>
                                        <p:tgtEl>
                                          <p:spTgt spid="710"/>
                                        </p:tgtEl>
                                        <p:attrNameLst>
                                          <p:attrName>style.visibility</p:attrName>
                                        </p:attrNameLst>
                                      </p:cBhvr>
                                      <p:to>
                                        <p:strVal val="visible"/>
                                      </p:to>
                                    </p:set>
                                  </p:childTnLst>
                                </p:cTn>
                              </p:par>
                            </p:childTnLst>
                          </p:cTn>
                        </p:par>
                        <p:par>
                          <p:cTn id="16" fill="hold">
                            <p:stCondLst>
                              <p:cond delay="4"/>
                            </p:stCondLst>
                            <p:childTnLst>
                              <p:par>
                                <p:cTn id="17" presetID="1" presetClass="entr" presetSubtype="0" fill="hold" nodeType="afterEffect">
                                  <p:stCondLst>
                                    <p:cond delay="250"/>
                                  </p:stCondLst>
                                  <p:childTnLst>
                                    <p:set>
                                      <p:cBhvr>
                                        <p:cTn id="18" dur="1" fill="hold">
                                          <p:stCondLst>
                                            <p:cond delay="0"/>
                                          </p:stCondLst>
                                        </p:cTn>
                                        <p:tgtEl>
                                          <p:spTgt spid="711"/>
                                        </p:tgtEl>
                                        <p:attrNameLst>
                                          <p:attrName>style.visibility</p:attrName>
                                        </p:attrNameLst>
                                      </p:cBhvr>
                                      <p:to>
                                        <p:strVal val="visible"/>
                                      </p:to>
                                    </p:set>
                                  </p:childTnLst>
                                </p:cTn>
                              </p:par>
                            </p:childTnLst>
                          </p:cTn>
                        </p:par>
                        <p:par>
                          <p:cTn id="19" fill="hold">
                            <p:stCondLst>
                              <p:cond delay="5"/>
                            </p:stCondLst>
                            <p:childTnLst>
                              <p:par>
                                <p:cTn id="20" presetID="1" presetClass="entr" presetSubtype="0" fill="hold" nodeType="afterEffect">
                                  <p:stCondLst>
                                    <p:cond delay="0"/>
                                  </p:stCondLst>
                                  <p:childTnLst>
                                    <p:set>
                                      <p:cBhvr>
                                        <p:cTn id="21" dur="1" fill="hold">
                                          <p:stCondLst>
                                            <p:cond delay="0"/>
                                          </p:stCondLst>
                                        </p:cTn>
                                        <p:tgtEl>
                                          <p:spTgt spid="712"/>
                                        </p:tgtEl>
                                        <p:attrNameLst>
                                          <p:attrName>style.visibility</p:attrName>
                                        </p:attrNameLst>
                                      </p:cBhvr>
                                      <p:to>
                                        <p:strVal val="visible"/>
                                      </p:to>
                                    </p:set>
                                  </p:childTnLst>
                                </p:cTn>
                              </p:par>
                            </p:childTnLst>
                          </p:cTn>
                        </p:par>
                        <p:par>
                          <p:cTn id="22" fill="hold">
                            <p:stCondLst>
                              <p:cond delay="6"/>
                            </p:stCondLst>
                            <p:childTnLst>
                              <p:par>
                                <p:cTn id="23" presetID="1" presetClass="entr" presetSubtype="0" fill="hold" nodeType="afterEffect">
                                  <p:stCondLst>
                                    <p:cond delay="250"/>
                                  </p:stCondLst>
                                  <p:childTnLst>
                                    <p:set>
                                      <p:cBhvr>
                                        <p:cTn id="24" dur="1" fill="hold">
                                          <p:stCondLst>
                                            <p:cond delay="0"/>
                                          </p:stCondLst>
                                        </p:cTn>
                                        <p:tgtEl>
                                          <p:spTgt spid="713"/>
                                        </p:tgtEl>
                                        <p:attrNameLst>
                                          <p:attrName>style.visibility</p:attrName>
                                        </p:attrNameLst>
                                      </p:cBhvr>
                                      <p:to>
                                        <p:strVal val="visible"/>
                                      </p:to>
                                    </p:set>
                                  </p:childTnLst>
                                </p:cTn>
                              </p:par>
                            </p:childTnLst>
                          </p:cTn>
                        </p:par>
                        <p:par>
                          <p:cTn id="25" fill="hold">
                            <p:stCondLst>
                              <p:cond delay="7"/>
                            </p:stCondLst>
                            <p:childTnLst>
                              <p:par>
                                <p:cTn id="26" presetID="1" presetClass="entr" presetSubtype="0" fill="hold" nodeType="afterEffect">
                                  <p:stCondLst>
                                    <p:cond delay="250"/>
                                  </p:stCondLst>
                                  <p:childTnLst>
                                    <p:set>
                                      <p:cBhvr>
                                        <p:cTn id="27" dur="1" fill="hold">
                                          <p:stCondLst>
                                            <p:cond delay="0"/>
                                          </p:stCondLst>
                                        </p:cTn>
                                        <p:tgtEl>
                                          <p:spTgt spid="714"/>
                                        </p:tgtEl>
                                        <p:attrNameLst>
                                          <p:attrName>style.visibility</p:attrName>
                                        </p:attrNameLst>
                                      </p:cBhvr>
                                      <p:to>
                                        <p:strVal val="visible"/>
                                      </p:to>
                                    </p:set>
                                  </p:childTnLst>
                                </p:cTn>
                              </p:par>
                            </p:childTnLst>
                          </p:cTn>
                        </p:par>
                        <p:par>
                          <p:cTn id="28" fill="hold">
                            <p:stCondLst>
                              <p:cond delay="8"/>
                            </p:stCondLst>
                            <p:childTnLst>
                              <p:par>
                                <p:cTn id="29" presetID="1" presetClass="entr" presetSubtype="0" fill="hold" nodeType="afterEffect">
                                  <p:stCondLst>
                                    <p:cond delay="250"/>
                                  </p:stCondLst>
                                  <p:childTnLst>
                                    <p:set>
                                      <p:cBhvr>
                                        <p:cTn id="30" dur="1" fill="hold">
                                          <p:stCondLst>
                                            <p:cond delay="0"/>
                                          </p:stCondLst>
                                        </p:cTn>
                                        <p:tgtEl>
                                          <p:spTgt spid="715"/>
                                        </p:tgtEl>
                                        <p:attrNameLst>
                                          <p:attrName>style.visibility</p:attrName>
                                        </p:attrNameLst>
                                      </p:cBhvr>
                                      <p:to>
                                        <p:strVal val="visible"/>
                                      </p:to>
                                    </p:set>
                                  </p:childTnLst>
                                </p:cTn>
                              </p:par>
                            </p:childTnLst>
                          </p:cTn>
                        </p:par>
                        <p:par>
                          <p:cTn id="31" fill="hold">
                            <p:stCondLst>
                              <p:cond delay="9"/>
                            </p:stCondLst>
                            <p:childTnLst>
                              <p:par>
                                <p:cTn id="32" presetID="1" presetClass="entr" presetSubtype="0" fill="hold" nodeType="afterEffect">
                                  <p:stCondLst>
                                    <p:cond delay="250"/>
                                  </p:stCondLst>
                                  <p:childTnLst>
                                    <p:set>
                                      <p:cBhvr>
                                        <p:cTn id="33" dur="1" fill="hold">
                                          <p:stCondLst>
                                            <p:cond delay="0"/>
                                          </p:stCondLst>
                                        </p:cTn>
                                        <p:tgtEl>
                                          <p:spTgt spid="716"/>
                                        </p:tgtEl>
                                        <p:attrNameLst>
                                          <p:attrName>style.visibility</p:attrName>
                                        </p:attrNameLst>
                                      </p:cBhvr>
                                      <p:to>
                                        <p:strVal val="visible"/>
                                      </p:to>
                                    </p:set>
                                  </p:childTnLst>
                                </p:cTn>
                              </p:par>
                              <p:par>
                                <p:cTn id="34" presetID="1" presetClass="entr" presetSubtype="0" fill="hold" nodeType="withEffect">
                                  <p:stCondLst>
                                    <p:cond delay="250"/>
                                  </p:stCondLst>
                                  <p:childTnLst>
                                    <p:set>
                                      <p:cBhvr>
                                        <p:cTn id="35" dur="1" fill="hold">
                                          <p:stCondLst>
                                            <p:cond delay="0"/>
                                          </p:stCondLst>
                                        </p:cTn>
                                        <p:tgtEl>
                                          <p:spTgt spid="717"/>
                                        </p:tgtEl>
                                        <p:attrNameLst>
                                          <p:attrName>style.visibility</p:attrName>
                                        </p:attrNameLst>
                                      </p:cBhvr>
                                      <p:to>
                                        <p:strVal val="visible"/>
                                      </p:to>
                                    </p:set>
                                  </p:childTnLst>
                                </p:cTn>
                              </p:par>
                            </p:childTnLst>
                          </p:cTn>
                        </p:par>
                        <p:par>
                          <p:cTn id="36" fill="hold">
                            <p:stCondLst>
                              <p:cond delay="10"/>
                            </p:stCondLst>
                            <p:childTnLst>
                              <p:par>
                                <p:cTn id="37" presetID="1" presetClass="entr" presetSubtype="0" fill="hold" nodeType="afterEffect">
                                  <p:stCondLst>
                                    <p:cond delay="250"/>
                                  </p:stCondLst>
                                  <p:childTnLst>
                                    <p:set>
                                      <p:cBhvr>
                                        <p:cTn id="38" dur="1" fill="hold">
                                          <p:stCondLst>
                                            <p:cond delay="0"/>
                                          </p:stCondLst>
                                        </p:cTn>
                                        <p:tgtEl>
                                          <p:spTgt spid="718"/>
                                        </p:tgtEl>
                                        <p:attrNameLst>
                                          <p:attrName>style.visibility</p:attrName>
                                        </p:attrNameLst>
                                      </p:cBhvr>
                                      <p:to>
                                        <p:strVal val="visible"/>
                                      </p:to>
                                    </p:set>
                                  </p:childTnLst>
                                </p:cTn>
                              </p:par>
                            </p:childTnLst>
                          </p:cTn>
                        </p:par>
                        <p:par>
                          <p:cTn id="39" fill="hold">
                            <p:stCondLst>
                              <p:cond delay="11"/>
                            </p:stCondLst>
                            <p:childTnLst>
                              <p:par>
                                <p:cTn id="40" presetID="1" presetClass="entr" presetSubtype="0" fill="hold" nodeType="afterEffect">
                                  <p:stCondLst>
                                    <p:cond delay="250"/>
                                  </p:stCondLst>
                                  <p:childTnLst>
                                    <p:set>
                                      <p:cBhvr>
                                        <p:cTn id="41" dur="1" fill="hold">
                                          <p:stCondLst>
                                            <p:cond delay="0"/>
                                          </p:stCondLst>
                                        </p:cTn>
                                        <p:tgtEl>
                                          <p:spTgt spid="719"/>
                                        </p:tgtEl>
                                        <p:attrNameLst>
                                          <p:attrName>style.visibility</p:attrName>
                                        </p:attrNameLst>
                                      </p:cBhvr>
                                      <p:to>
                                        <p:strVal val="visible"/>
                                      </p:to>
                                    </p:set>
                                  </p:childTnLst>
                                </p:cTn>
                              </p:par>
                            </p:childTnLst>
                          </p:cTn>
                        </p:par>
                        <p:par>
                          <p:cTn id="42" fill="hold">
                            <p:stCondLst>
                              <p:cond delay="12"/>
                            </p:stCondLst>
                            <p:childTnLst>
                              <p:par>
                                <p:cTn id="43" presetID="1" presetClass="entr" presetSubtype="0" fill="hold" nodeType="afterEffect">
                                  <p:stCondLst>
                                    <p:cond delay="250"/>
                                  </p:stCondLst>
                                  <p:childTnLst>
                                    <p:set>
                                      <p:cBhvr>
                                        <p:cTn id="44" dur="1" fill="hold">
                                          <p:stCondLst>
                                            <p:cond delay="0"/>
                                          </p:stCondLst>
                                        </p:cTn>
                                        <p:tgtEl>
                                          <p:spTgt spid="720"/>
                                        </p:tgtEl>
                                        <p:attrNameLst>
                                          <p:attrName>style.visibility</p:attrName>
                                        </p:attrNameLst>
                                      </p:cBhvr>
                                      <p:to>
                                        <p:strVal val="visible"/>
                                      </p:to>
                                    </p:set>
                                  </p:childTnLst>
                                </p:cTn>
                              </p:par>
                            </p:childTnLst>
                          </p:cTn>
                        </p:par>
                        <p:par>
                          <p:cTn id="45" fill="hold">
                            <p:stCondLst>
                              <p:cond delay="13"/>
                            </p:stCondLst>
                            <p:childTnLst>
                              <p:par>
                                <p:cTn id="46" presetID="1" presetClass="entr" presetSubtype="0" fill="hold" nodeType="afterEffect">
                                  <p:stCondLst>
                                    <p:cond delay="250"/>
                                  </p:stCondLst>
                                  <p:childTnLst>
                                    <p:set>
                                      <p:cBhvr>
                                        <p:cTn id="47" dur="1" fill="hold">
                                          <p:stCondLst>
                                            <p:cond delay="0"/>
                                          </p:stCondLst>
                                        </p:cTn>
                                        <p:tgtEl>
                                          <p:spTgt spid="721"/>
                                        </p:tgtEl>
                                        <p:attrNameLst>
                                          <p:attrName>style.visibility</p:attrName>
                                        </p:attrNameLst>
                                      </p:cBhvr>
                                      <p:to>
                                        <p:strVal val="visible"/>
                                      </p:to>
                                    </p:set>
                                  </p:childTnLst>
                                </p:cTn>
                              </p:par>
                            </p:childTnLst>
                          </p:cTn>
                        </p:par>
                        <p:par>
                          <p:cTn id="48" fill="hold">
                            <p:stCondLst>
                              <p:cond delay="14"/>
                            </p:stCondLst>
                            <p:childTnLst>
                              <p:par>
                                <p:cTn id="49" presetID="1" presetClass="entr" presetSubtype="0" fill="hold" nodeType="afterEffect">
                                  <p:stCondLst>
                                    <p:cond delay="250"/>
                                  </p:stCondLst>
                                  <p:childTnLst>
                                    <p:set>
                                      <p:cBhvr>
                                        <p:cTn id="50" dur="1" fill="hold">
                                          <p:stCondLst>
                                            <p:cond delay="0"/>
                                          </p:stCondLst>
                                        </p:cTn>
                                        <p:tgtEl>
                                          <p:spTgt spid="722"/>
                                        </p:tgtEl>
                                        <p:attrNameLst>
                                          <p:attrName>style.visibility</p:attrName>
                                        </p:attrNameLst>
                                      </p:cBhvr>
                                      <p:to>
                                        <p:strVal val="visible"/>
                                      </p:to>
                                    </p:set>
                                  </p:childTnLst>
                                </p:cTn>
                              </p:par>
                            </p:childTnLst>
                          </p:cTn>
                        </p:par>
                        <p:par>
                          <p:cTn id="51" fill="hold">
                            <p:stCondLst>
                              <p:cond delay="15"/>
                            </p:stCondLst>
                            <p:childTnLst>
                              <p:par>
                                <p:cTn id="52" presetID="1" presetClass="entr" presetSubtype="0" fill="hold" nodeType="afterEffect">
                                  <p:stCondLst>
                                    <p:cond delay="250"/>
                                  </p:stCondLst>
                                  <p:childTnLst>
                                    <p:set>
                                      <p:cBhvr>
                                        <p:cTn id="53" dur="1" fill="hold">
                                          <p:stCondLst>
                                            <p:cond delay="0"/>
                                          </p:stCondLst>
                                        </p:cTn>
                                        <p:tgtEl>
                                          <p:spTgt spid="723"/>
                                        </p:tgtEl>
                                        <p:attrNameLst>
                                          <p:attrName>style.visibility</p:attrName>
                                        </p:attrNameLst>
                                      </p:cBhvr>
                                      <p:to>
                                        <p:strVal val="visible"/>
                                      </p:to>
                                    </p:set>
                                  </p:childTnLst>
                                </p:cTn>
                              </p:par>
                            </p:childTnLst>
                          </p:cTn>
                        </p:par>
                        <p:par>
                          <p:cTn id="54" fill="hold">
                            <p:stCondLst>
                              <p:cond delay="16"/>
                            </p:stCondLst>
                            <p:childTnLst>
                              <p:par>
                                <p:cTn id="55" presetID="1" presetClass="entr" presetSubtype="0" fill="hold" nodeType="afterEffect">
                                  <p:stCondLst>
                                    <p:cond delay="250"/>
                                  </p:stCondLst>
                                  <p:childTnLst>
                                    <p:set>
                                      <p:cBhvr>
                                        <p:cTn id="56" dur="1" fill="hold">
                                          <p:stCondLst>
                                            <p:cond delay="0"/>
                                          </p:stCondLst>
                                        </p:cTn>
                                        <p:tgtEl>
                                          <p:spTgt spid="724"/>
                                        </p:tgtEl>
                                        <p:attrNameLst>
                                          <p:attrName>style.visibility</p:attrName>
                                        </p:attrNameLst>
                                      </p:cBhvr>
                                      <p:to>
                                        <p:strVal val="visible"/>
                                      </p:to>
                                    </p:set>
                                  </p:childTnLst>
                                </p:cTn>
                              </p:par>
                            </p:childTnLst>
                          </p:cTn>
                        </p:par>
                        <p:par>
                          <p:cTn id="57" fill="hold">
                            <p:stCondLst>
                              <p:cond delay="17"/>
                            </p:stCondLst>
                            <p:childTnLst>
                              <p:par>
                                <p:cTn id="58" presetID="1" presetClass="entr" presetSubtype="0" fill="hold" nodeType="afterEffect">
                                  <p:stCondLst>
                                    <p:cond delay="250"/>
                                  </p:stCondLst>
                                  <p:childTnLst>
                                    <p:set>
                                      <p:cBhvr>
                                        <p:cTn id="59" dur="1" fill="hold">
                                          <p:stCondLst>
                                            <p:cond delay="0"/>
                                          </p:stCondLst>
                                        </p:cTn>
                                        <p:tgtEl>
                                          <p:spTgt spid="725"/>
                                        </p:tgtEl>
                                        <p:attrNameLst>
                                          <p:attrName>style.visibility</p:attrName>
                                        </p:attrNameLst>
                                      </p:cBhvr>
                                      <p:to>
                                        <p:strVal val="visible"/>
                                      </p:to>
                                    </p:set>
                                  </p:childTnLst>
                                </p:cTn>
                              </p:par>
                            </p:childTnLst>
                          </p:cTn>
                        </p:par>
                        <p:par>
                          <p:cTn id="60" fill="hold">
                            <p:stCondLst>
                              <p:cond delay="18"/>
                            </p:stCondLst>
                            <p:childTnLst>
                              <p:par>
                                <p:cTn id="61" presetID="1" presetClass="entr" presetSubtype="0" fill="hold" nodeType="afterEffect">
                                  <p:stCondLst>
                                    <p:cond delay="250"/>
                                  </p:stCondLst>
                                  <p:childTnLst>
                                    <p:set>
                                      <p:cBhvr>
                                        <p:cTn id="62" dur="1" fill="hold">
                                          <p:stCondLst>
                                            <p:cond delay="0"/>
                                          </p:stCondLst>
                                        </p:cTn>
                                        <p:tgtEl>
                                          <p:spTgt spid="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Shape 731"/>
          <p:cNvSpPr txBox="1">
            <a:spLocks noGrp="1"/>
          </p:cNvSpPr>
          <p:nvPr>
            <p:ph type="ftr" idx="11"/>
          </p:nvPr>
        </p:nvSpPr>
        <p:spPr>
          <a:xfrm>
            <a:off x="3048000" y="6565392"/>
            <a:ext cx="6096000" cy="137100"/>
          </a:xfrm>
          <a:prstGeom prst="rect">
            <a:avLst/>
          </a:prstGeom>
          <a:noFill/>
          <a:ln>
            <a:noFill/>
          </a:ln>
        </p:spPr>
        <p:txBody>
          <a:bodyPr wrap="square" lIns="45700" tIns="45700" rIns="45700" bIns="45700" anchor="ctr" anchorCtr="0">
            <a:noAutofit/>
          </a:bodyPr>
          <a:lstStyle/>
          <a:p>
            <a:pPr marL="0" marR="0" lvl="0" indent="0" algn="ctr" rtl="0">
              <a:spcBef>
                <a:spcPts val="0"/>
              </a:spcBef>
              <a:buNone/>
            </a:pPr>
            <a:r>
              <a:rPr lang="en-US" sz="800" b="0" i="0" u="none" strike="noStrike" cap="none">
                <a:solidFill>
                  <a:schemeClr val="dk2"/>
                </a:solidFill>
                <a:latin typeface="Arial"/>
                <a:ea typeface="Arial"/>
                <a:cs typeface="Arial"/>
                <a:sym typeface="Arial"/>
              </a:rPr>
              <a:t>© 2017 Lexmark. All rights reserved.</a:t>
            </a:r>
          </a:p>
        </p:txBody>
      </p:sp>
      <p:pic>
        <p:nvPicPr>
          <p:cNvPr id="732" name="Shape 732"/>
          <p:cNvPicPr preferRelativeResize="0"/>
          <p:nvPr/>
        </p:nvPicPr>
        <p:blipFill rotWithShape="1">
          <a:blip r:embed="rId3">
            <a:alphaModFix/>
          </a:blip>
          <a:srcRect/>
          <a:stretch/>
        </p:blipFill>
        <p:spPr>
          <a:xfrm>
            <a:off x="9370025" y="0"/>
            <a:ext cx="2820917" cy="6857543"/>
          </a:xfrm>
          <a:prstGeom prst="rect">
            <a:avLst/>
          </a:prstGeom>
          <a:noFill/>
          <a:ln>
            <a:noFill/>
          </a:ln>
        </p:spPr>
      </p:pic>
      <p:pic>
        <p:nvPicPr>
          <p:cNvPr id="733" name="Shape 733"/>
          <p:cNvPicPr preferRelativeResize="0"/>
          <p:nvPr/>
        </p:nvPicPr>
        <p:blipFill rotWithShape="1">
          <a:blip r:embed="rId3">
            <a:alphaModFix/>
          </a:blip>
          <a:srcRect/>
          <a:stretch/>
        </p:blipFill>
        <p:spPr>
          <a:xfrm>
            <a:off x="6821187" y="0"/>
            <a:ext cx="2820917" cy="6857543"/>
          </a:xfrm>
          <a:prstGeom prst="rect">
            <a:avLst/>
          </a:prstGeom>
          <a:noFill/>
          <a:ln>
            <a:noFill/>
          </a:ln>
        </p:spPr>
      </p:pic>
      <p:pic>
        <p:nvPicPr>
          <p:cNvPr id="734" name="Shape 734"/>
          <p:cNvPicPr preferRelativeResize="0"/>
          <p:nvPr/>
        </p:nvPicPr>
        <p:blipFill rotWithShape="1">
          <a:blip r:embed="rId3">
            <a:alphaModFix/>
          </a:blip>
          <a:srcRect/>
          <a:stretch/>
        </p:blipFill>
        <p:spPr>
          <a:xfrm>
            <a:off x="-5950" y="-63500"/>
            <a:ext cx="12192000" cy="6921500"/>
          </a:xfrm>
          <a:prstGeom prst="rect">
            <a:avLst/>
          </a:prstGeom>
          <a:noFill/>
          <a:ln>
            <a:noFill/>
          </a:ln>
        </p:spPr>
      </p:pic>
      <p:pic>
        <p:nvPicPr>
          <p:cNvPr id="735" name="Shape 735"/>
          <p:cNvPicPr preferRelativeResize="0"/>
          <p:nvPr/>
        </p:nvPicPr>
        <p:blipFill rotWithShape="1">
          <a:blip r:embed="rId4">
            <a:alphaModFix/>
          </a:blip>
          <a:srcRect/>
          <a:stretch/>
        </p:blipFill>
        <p:spPr>
          <a:xfrm>
            <a:off x="3226069" y="1182316"/>
            <a:ext cx="5727951" cy="5181674"/>
          </a:xfrm>
          <a:prstGeom prst="rect">
            <a:avLst/>
          </a:prstGeom>
          <a:noFill/>
          <a:ln>
            <a:noFill/>
          </a:ln>
        </p:spPr>
      </p:pic>
      <p:sp>
        <p:nvSpPr>
          <p:cNvPr id="736" name="Shape 736"/>
          <p:cNvSpPr txBox="1"/>
          <p:nvPr/>
        </p:nvSpPr>
        <p:spPr>
          <a:xfrm>
            <a:off x="419100" y="127000"/>
            <a:ext cx="11150700" cy="584100"/>
          </a:xfrm>
          <a:prstGeom prst="rect">
            <a:avLst/>
          </a:prstGeom>
          <a:noFill/>
          <a:ln>
            <a:noFill/>
          </a:ln>
        </p:spPr>
        <p:txBody>
          <a:bodyPr wrap="square" lIns="91425" tIns="91425" rIns="91425" bIns="91425" anchor="t" anchorCtr="0">
            <a:noAutofit/>
          </a:bodyPr>
          <a:lstStyle/>
          <a:p>
            <a:pPr marL="0" lvl="0" indent="-69850" rtl="0">
              <a:spcBef>
                <a:spcPts val="0"/>
              </a:spcBef>
              <a:buClr>
                <a:schemeClr val="dk1"/>
              </a:buClr>
              <a:buSzPts val="1100"/>
              <a:buFont typeface="Arial"/>
              <a:buNone/>
            </a:pPr>
            <a:r>
              <a:rPr lang="en-US" sz="3200">
                <a:solidFill>
                  <a:schemeClr val="accent2"/>
                </a:solidFill>
              </a:rPr>
              <a:t>Our goal: Helping you achieve your security objectives</a:t>
            </a:r>
          </a:p>
          <a:p>
            <a:pPr marL="0" lvl="0" indent="0">
              <a:spcBef>
                <a:spcPts val="0"/>
              </a:spcBef>
              <a:buNone/>
            </a:pPr>
            <a:endParaRPr sz="1800">
              <a:solidFill>
                <a:srgbClr val="F3F3F3"/>
              </a:solidFill>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Shape 781"/>
          <p:cNvSpPr txBox="1">
            <a:spLocks noGrp="1"/>
          </p:cNvSpPr>
          <p:nvPr>
            <p:ph type="ftr" idx="11"/>
          </p:nvPr>
        </p:nvSpPr>
        <p:spPr>
          <a:xfrm>
            <a:off x="3048000" y="6565392"/>
            <a:ext cx="6096000" cy="137100"/>
          </a:xfrm>
          <a:prstGeom prst="rect">
            <a:avLst/>
          </a:prstGeom>
          <a:noFill/>
          <a:ln>
            <a:noFill/>
          </a:ln>
        </p:spPr>
        <p:txBody>
          <a:bodyPr wrap="square" lIns="45700" tIns="45700" rIns="45700" bIns="45700" anchor="ctr" anchorCtr="0">
            <a:noAutofit/>
          </a:bodyPr>
          <a:lstStyle/>
          <a:p>
            <a:pPr marL="0" marR="0" lvl="0" indent="0" algn="ctr" rtl="0">
              <a:spcBef>
                <a:spcPts val="0"/>
              </a:spcBef>
              <a:buNone/>
            </a:pPr>
            <a:r>
              <a:rPr lang="en-US" sz="800" dirty="0">
                <a:solidFill>
                  <a:schemeClr val="dk2"/>
                </a:solidFill>
                <a:latin typeface="Arial"/>
                <a:ea typeface="Arial"/>
                <a:cs typeface="Arial"/>
                <a:sym typeface="Arial"/>
              </a:rPr>
              <a:t>© </a:t>
            </a:r>
            <a:r>
              <a:rPr lang="en-US" sz="800" dirty="0" smtClean="0">
                <a:solidFill>
                  <a:schemeClr val="dk2"/>
                </a:solidFill>
                <a:latin typeface="Arial"/>
                <a:ea typeface="Arial"/>
                <a:cs typeface="Arial"/>
                <a:sym typeface="Arial"/>
              </a:rPr>
              <a:t>2018 </a:t>
            </a:r>
            <a:r>
              <a:rPr lang="en-US" sz="800" dirty="0">
                <a:solidFill>
                  <a:schemeClr val="dk2"/>
                </a:solidFill>
                <a:latin typeface="Arial"/>
                <a:ea typeface="Arial"/>
                <a:cs typeface="Arial"/>
                <a:sym typeface="Arial"/>
              </a:rPr>
              <a:t>Lexmark. All rights reserved.</a:t>
            </a:r>
          </a:p>
        </p:txBody>
      </p:sp>
      <p:sp>
        <p:nvSpPr>
          <p:cNvPr id="782" name="Shape 782"/>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4</a:t>
            </a:fld>
            <a:endParaRPr lang="en-US" sz="800">
              <a:solidFill>
                <a:schemeClr val="dk2"/>
              </a:solidFill>
              <a:latin typeface="Arial"/>
              <a:ea typeface="Arial"/>
              <a:cs typeface="Arial"/>
              <a:sym typeface="Arial"/>
            </a:endParaRPr>
          </a:p>
        </p:txBody>
      </p:sp>
      <p:sp>
        <p:nvSpPr>
          <p:cNvPr id="783" name="Shape 783"/>
          <p:cNvSpPr/>
          <p:nvPr/>
        </p:nvSpPr>
        <p:spPr>
          <a:xfrm>
            <a:off x="4082743" y="794835"/>
            <a:ext cx="1456800" cy="7386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4200" dirty="0">
                <a:solidFill>
                  <a:schemeClr val="accent2"/>
                </a:solidFill>
                <a:latin typeface="Arial Black"/>
                <a:ea typeface="Arial Black"/>
                <a:cs typeface="Arial Black"/>
                <a:sym typeface="Arial Black"/>
              </a:rPr>
              <a:t>80</a:t>
            </a:r>
            <a:r>
              <a:rPr lang="en-US" sz="4200" dirty="0">
                <a:solidFill>
                  <a:schemeClr val="accent2"/>
                </a:solidFill>
                <a:latin typeface="Arial"/>
                <a:ea typeface="Arial"/>
                <a:cs typeface="Arial"/>
                <a:sym typeface="Arial"/>
              </a:rPr>
              <a:t>%</a:t>
            </a:r>
            <a:r>
              <a:rPr lang="en-US" sz="4200" dirty="0">
                <a:solidFill>
                  <a:schemeClr val="accent2"/>
                </a:solidFill>
                <a:latin typeface="Arial Black"/>
                <a:ea typeface="Arial Black"/>
                <a:cs typeface="Arial Black"/>
                <a:sym typeface="Arial Black"/>
              </a:rPr>
              <a:t> </a:t>
            </a:r>
          </a:p>
        </p:txBody>
      </p:sp>
      <p:sp>
        <p:nvSpPr>
          <p:cNvPr id="784" name="Shape 784"/>
          <p:cNvSpPr/>
          <p:nvPr/>
        </p:nvSpPr>
        <p:spPr>
          <a:xfrm>
            <a:off x="4082743" y="2222274"/>
            <a:ext cx="1456800" cy="7386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4200">
                <a:solidFill>
                  <a:schemeClr val="accent5"/>
                </a:solidFill>
                <a:latin typeface="Arial Black"/>
                <a:ea typeface="Arial Black"/>
                <a:cs typeface="Arial Black"/>
                <a:sym typeface="Arial Black"/>
              </a:rPr>
              <a:t>63</a:t>
            </a:r>
            <a:r>
              <a:rPr lang="en-US" sz="4200">
                <a:solidFill>
                  <a:schemeClr val="accent5"/>
                </a:solidFill>
                <a:latin typeface="Arial"/>
                <a:ea typeface="Arial"/>
                <a:cs typeface="Arial"/>
                <a:sym typeface="Arial"/>
              </a:rPr>
              <a:t>%</a:t>
            </a:r>
            <a:r>
              <a:rPr lang="en-US" sz="4200">
                <a:solidFill>
                  <a:srgbClr val="00931B"/>
                </a:solidFill>
                <a:latin typeface="Arial Black"/>
                <a:ea typeface="Arial Black"/>
                <a:cs typeface="Arial Black"/>
                <a:sym typeface="Arial Black"/>
              </a:rPr>
              <a:t> </a:t>
            </a:r>
          </a:p>
        </p:txBody>
      </p:sp>
      <p:sp>
        <p:nvSpPr>
          <p:cNvPr id="785" name="Shape 785"/>
          <p:cNvSpPr/>
          <p:nvPr/>
        </p:nvSpPr>
        <p:spPr>
          <a:xfrm>
            <a:off x="3960230" y="3866115"/>
            <a:ext cx="1456800" cy="738600"/>
          </a:xfrm>
          <a:prstGeom prst="rect">
            <a:avLst/>
          </a:prstGeom>
          <a:noFill/>
          <a:ln>
            <a:noFill/>
          </a:ln>
        </p:spPr>
        <p:txBody>
          <a:bodyPr wrap="square" lIns="91425" tIns="45700" rIns="91425" bIns="45700" anchor="t" anchorCtr="0">
            <a:noAutofit/>
          </a:bodyPr>
          <a:lstStyle/>
          <a:p>
            <a:pPr marL="0" marR="0" lvl="0" indent="0" algn="r" rtl="0">
              <a:spcBef>
                <a:spcPts val="0"/>
              </a:spcBef>
              <a:buNone/>
            </a:pPr>
            <a:r>
              <a:rPr lang="en-US" sz="4200">
                <a:solidFill>
                  <a:schemeClr val="accent6"/>
                </a:solidFill>
                <a:latin typeface="Arial Black"/>
                <a:ea typeface="Arial Black"/>
                <a:cs typeface="Arial Black"/>
                <a:sym typeface="Arial Black"/>
              </a:rPr>
              <a:t>61</a:t>
            </a:r>
            <a:r>
              <a:rPr lang="en-US" sz="4200">
                <a:solidFill>
                  <a:schemeClr val="accent6"/>
                </a:solidFill>
                <a:latin typeface="Arial"/>
                <a:ea typeface="Arial"/>
                <a:cs typeface="Arial"/>
                <a:sym typeface="Arial"/>
              </a:rPr>
              <a:t>%</a:t>
            </a:r>
            <a:r>
              <a:rPr lang="en-US" sz="4200">
                <a:solidFill>
                  <a:schemeClr val="accent6"/>
                </a:solidFill>
                <a:latin typeface="Arial Black"/>
                <a:ea typeface="Arial Black"/>
                <a:cs typeface="Arial Black"/>
                <a:sym typeface="Arial Black"/>
              </a:rPr>
              <a:t> </a:t>
            </a:r>
          </a:p>
        </p:txBody>
      </p:sp>
      <p:sp>
        <p:nvSpPr>
          <p:cNvPr id="786" name="Shape 786"/>
          <p:cNvSpPr/>
          <p:nvPr/>
        </p:nvSpPr>
        <p:spPr>
          <a:xfrm>
            <a:off x="685768" y="1583507"/>
            <a:ext cx="3002100" cy="3002100"/>
          </a:xfrm>
          <a:prstGeom prst="ellipse">
            <a:avLst/>
          </a:prstGeom>
          <a:noFill/>
          <a:ln w="381000" cap="rnd" cmpd="sng">
            <a:solidFill>
              <a:srgbClr val="BFBFBF">
                <a:alpha val="29800"/>
              </a:srgbClr>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3200">
              <a:solidFill>
                <a:schemeClr val="dk1"/>
              </a:solidFill>
              <a:latin typeface="Arial"/>
              <a:ea typeface="Arial"/>
              <a:cs typeface="Arial"/>
              <a:sym typeface="Arial"/>
            </a:endParaRPr>
          </a:p>
        </p:txBody>
      </p:sp>
      <p:sp>
        <p:nvSpPr>
          <p:cNvPr id="787" name="Shape 787"/>
          <p:cNvSpPr/>
          <p:nvPr/>
        </p:nvSpPr>
        <p:spPr>
          <a:xfrm>
            <a:off x="1050893" y="1948631"/>
            <a:ext cx="2271600" cy="2273400"/>
          </a:xfrm>
          <a:prstGeom prst="ellipse">
            <a:avLst/>
          </a:prstGeom>
          <a:noFill/>
          <a:ln w="381000" cap="rnd" cmpd="sng">
            <a:solidFill>
              <a:srgbClr val="BFBFBF">
                <a:alpha val="9800"/>
              </a:srgbClr>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3200">
              <a:solidFill>
                <a:schemeClr val="dk1"/>
              </a:solidFill>
              <a:latin typeface="Arial"/>
              <a:ea typeface="Arial"/>
              <a:cs typeface="Arial"/>
              <a:sym typeface="Arial"/>
            </a:endParaRPr>
          </a:p>
        </p:txBody>
      </p:sp>
      <p:sp>
        <p:nvSpPr>
          <p:cNvPr id="788" name="Shape 788"/>
          <p:cNvSpPr/>
          <p:nvPr/>
        </p:nvSpPr>
        <p:spPr>
          <a:xfrm>
            <a:off x="1416018" y="2315345"/>
            <a:ext cx="1541400" cy="1539900"/>
          </a:xfrm>
          <a:prstGeom prst="ellipse">
            <a:avLst/>
          </a:prstGeom>
          <a:noFill/>
          <a:ln w="381000" cap="rnd" cmpd="sng">
            <a:solidFill>
              <a:srgbClr val="BFBFBF">
                <a:alpha val="29800"/>
              </a:srgbClr>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3200">
              <a:solidFill>
                <a:schemeClr val="dk1"/>
              </a:solidFill>
              <a:latin typeface="Arial"/>
              <a:ea typeface="Arial"/>
              <a:cs typeface="Arial"/>
              <a:sym typeface="Arial"/>
            </a:endParaRPr>
          </a:p>
        </p:txBody>
      </p:sp>
      <p:sp>
        <p:nvSpPr>
          <p:cNvPr id="789" name="Shape 789"/>
          <p:cNvSpPr txBox="1"/>
          <p:nvPr/>
        </p:nvSpPr>
        <p:spPr>
          <a:xfrm>
            <a:off x="4082742" y="1552177"/>
            <a:ext cx="3082500" cy="6771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1400" b="1">
                <a:solidFill>
                  <a:schemeClr val="accent2"/>
                </a:solidFill>
                <a:latin typeface="Arial"/>
                <a:ea typeface="Arial"/>
                <a:cs typeface="Arial"/>
                <a:sym typeface="Arial"/>
              </a:rPr>
              <a:t>Security policy in place </a:t>
            </a:r>
          </a:p>
          <a:p>
            <a:pPr marL="0" marR="0" lvl="0" indent="0" algn="l" rtl="0">
              <a:spcBef>
                <a:spcPts val="0"/>
              </a:spcBef>
              <a:buNone/>
            </a:pPr>
            <a:r>
              <a:rPr lang="en-US" sz="1200">
                <a:solidFill>
                  <a:srgbClr val="7F7F7F"/>
                </a:solidFill>
                <a:latin typeface="Arial"/>
                <a:ea typeface="Arial"/>
                <a:cs typeface="Arial"/>
                <a:sym typeface="Arial"/>
              </a:rPr>
              <a:t>for accessing documents, along with</a:t>
            </a:r>
          </a:p>
          <a:p>
            <a:pPr marL="0" marR="0" lvl="0" indent="0" algn="l" rtl="0">
              <a:spcBef>
                <a:spcPts val="0"/>
              </a:spcBef>
              <a:buNone/>
            </a:pPr>
            <a:r>
              <a:rPr lang="en-US" sz="1200">
                <a:solidFill>
                  <a:srgbClr val="7F7F7F"/>
                </a:solidFill>
                <a:latin typeface="Arial"/>
                <a:ea typeface="Arial"/>
                <a:cs typeface="Arial"/>
                <a:sym typeface="Arial"/>
              </a:rPr>
              <a:t>what and where information can be stored</a:t>
            </a:r>
          </a:p>
        </p:txBody>
      </p:sp>
      <p:sp>
        <p:nvSpPr>
          <p:cNvPr id="790" name="Shape 790"/>
          <p:cNvSpPr/>
          <p:nvPr/>
        </p:nvSpPr>
        <p:spPr>
          <a:xfrm>
            <a:off x="4082743" y="2996389"/>
            <a:ext cx="2903700" cy="8925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1400" b="1">
                <a:solidFill>
                  <a:srgbClr val="1C64B4"/>
                </a:solidFill>
                <a:latin typeface="Arial"/>
                <a:ea typeface="Arial"/>
                <a:cs typeface="Arial"/>
                <a:sym typeface="Arial"/>
              </a:rPr>
              <a:t>Security policy about what printers and MFPs  </a:t>
            </a:r>
          </a:p>
          <a:p>
            <a:pPr marL="0" marR="0" lvl="0" indent="0" algn="l" rtl="0">
              <a:spcBef>
                <a:spcPts val="0"/>
              </a:spcBef>
              <a:buNone/>
            </a:pPr>
            <a:r>
              <a:rPr lang="en-US" sz="1200">
                <a:solidFill>
                  <a:srgbClr val="7F7F7F"/>
                </a:solidFill>
                <a:latin typeface="Arial"/>
                <a:ea typeface="Arial"/>
                <a:cs typeface="Arial"/>
                <a:sym typeface="Arial"/>
              </a:rPr>
              <a:t>can be used to print, scan, fax or copy documents</a:t>
            </a:r>
          </a:p>
        </p:txBody>
      </p:sp>
      <p:sp>
        <p:nvSpPr>
          <p:cNvPr id="791" name="Shape 791"/>
          <p:cNvSpPr/>
          <p:nvPr/>
        </p:nvSpPr>
        <p:spPr>
          <a:xfrm>
            <a:off x="327145" y="5312627"/>
            <a:ext cx="11537700" cy="873300"/>
          </a:xfrm>
          <a:prstGeom prst="rect">
            <a:avLst/>
          </a:prstGeom>
          <a:solidFill>
            <a:srgbClr val="144B87">
              <a:alpha val="76860"/>
            </a:srgbClr>
          </a:solidFill>
          <a:ln>
            <a:noFill/>
          </a:ln>
        </p:spPr>
        <p:txBody>
          <a:bodyPr wrap="square" lIns="4572000" tIns="182875" rIns="365750" bIns="182875" anchor="t" anchorCtr="0">
            <a:noAutofit/>
          </a:bodyPr>
          <a:lstStyle/>
          <a:p>
            <a:pPr marL="0" lvl="0" indent="0" rtl="0">
              <a:spcBef>
                <a:spcPts val="0"/>
              </a:spcBef>
              <a:buClr>
                <a:schemeClr val="dk1"/>
              </a:buClr>
              <a:buFont typeface="Arial"/>
              <a:buNone/>
            </a:pPr>
            <a:r>
              <a:rPr lang="en-US" sz="3200">
                <a:solidFill>
                  <a:srgbClr val="FFFFFF"/>
                </a:solidFill>
              </a:rPr>
              <a:t>Unsecured print = Unsecured IT</a:t>
            </a:r>
          </a:p>
          <a:p>
            <a:pPr marL="0" marR="0" lvl="0" indent="0" algn="l" rtl="0">
              <a:lnSpc>
                <a:spcPct val="115000"/>
              </a:lnSpc>
              <a:spcBef>
                <a:spcPts val="0"/>
              </a:spcBef>
              <a:spcAft>
                <a:spcPts val="0"/>
              </a:spcAft>
              <a:buNone/>
            </a:pPr>
            <a:endParaRPr/>
          </a:p>
        </p:txBody>
      </p:sp>
      <p:sp>
        <p:nvSpPr>
          <p:cNvPr id="792" name="Shape 792"/>
          <p:cNvSpPr/>
          <p:nvPr/>
        </p:nvSpPr>
        <p:spPr>
          <a:xfrm>
            <a:off x="698459" y="5436152"/>
            <a:ext cx="647400" cy="628500"/>
          </a:xfrm>
          <a:custGeom>
            <a:avLst/>
            <a:gdLst/>
            <a:ahLst/>
            <a:cxnLst/>
            <a:rect l="0" t="0" r="0" b="0"/>
            <a:pathLst>
              <a:path w="120000" h="120000" extrusionOk="0">
                <a:moveTo>
                  <a:pt x="59999" y="0"/>
                </a:moveTo>
                <a:lnTo>
                  <a:pt x="60257" y="210"/>
                </a:lnTo>
                <a:cubicBezTo>
                  <a:pt x="69326" y="6305"/>
                  <a:pt x="81855" y="10075"/>
                  <a:pt x="95694" y="10075"/>
                </a:cubicBezTo>
                <a:cubicBezTo>
                  <a:pt x="102613" y="10075"/>
                  <a:pt x="109205" y="9133"/>
                  <a:pt x="115201" y="7428"/>
                </a:cubicBezTo>
                <a:lnTo>
                  <a:pt x="120000" y="5677"/>
                </a:lnTo>
                <a:lnTo>
                  <a:pt x="120000" y="51912"/>
                </a:lnTo>
                <a:lnTo>
                  <a:pt x="119793" y="51912"/>
                </a:lnTo>
                <a:lnTo>
                  <a:pt x="119604" y="54241"/>
                </a:lnTo>
                <a:cubicBezTo>
                  <a:pt x="118074" y="65233"/>
                  <a:pt x="112079" y="76008"/>
                  <a:pt x="101663" y="84569"/>
                </a:cubicBezTo>
                <a:lnTo>
                  <a:pt x="58556" y="120000"/>
                </a:lnTo>
                <a:lnTo>
                  <a:pt x="17045" y="85881"/>
                </a:lnTo>
                <a:cubicBezTo>
                  <a:pt x="7015" y="77637"/>
                  <a:pt x="1510" y="67040"/>
                  <a:pt x="484" y="56088"/>
                </a:cubicBezTo>
                <a:lnTo>
                  <a:pt x="338" y="51912"/>
                </a:lnTo>
                <a:lnTo>
                  <a:pt x="0" y="51912"/>
                </a:lnTo>
                <a:lnTo>
                  <a:pt x="0" y="5678"/>
                </a:lnTo>
                <a:lnTo>
                  <a:pt x="4798" y="7428"/>
                </a:lnTo>
                <a:cubicBezTo>
                  <a:pt x="10794" y="9133"/>
                  <a:pt x="17386" y="10075"/>
                  <a:pt x="24305" y="10075"/>
                </a:cubicBezTo>
                <a:cubicBezTo>
                  <a:pt x="38144" y="10075"/>
                  <a:pt x="50673" y="6305"/>
                  <a:pt x="59742" y="210"/>
                </a:cubicBezTo>
                <a:close/>
              </a:path>
            </a:pathLst>
          </a:custGeom>
          <a:noFill/>
          <a:ln w="50800" cap="flat" cmpd="sng">
            <a:solidFill>
              <a:schemeClr val="lt1"/>
            </a:solidFill>
            <a:prstDash val="solid"/>
            <a:miter lim="8000"/>
            <a:headEnd type="none" w="med" len="med"/>
            <a:tailEnd type="none" w="med" len="med"/>
          </a:ln>
        </p:spPr>
        <p:txBody>
          <a:bodyPr wrap="square" lIns="91425" tIns="45700" rIns="91425" bIns="45700" anchor="t"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
        <p:nvSpPr>
          <p:cNvPr id="793" name="Shape 793"/>
          <p:cNvSpPr/>
          <p:nvPr/>
        </p:nvSpPr>
        <p:spPr>
          <a:xfrm>
            <a:off x="869097" y="5366548"/>
            <a:ext cx="3954600" cy="738600"/>
          </a:xfrm>
          <a:prstGeom prst="rect">
            <a:avLst/>
          </a:prstGeom>
          <a:noFill/>
          <a:ln>
            <a:noFill/>
          </a:ln>
        </p:spPr>
        <p:txBody>
          <a:bodyPr wrap="square" lIns="91425" tIns="45700" rIns="91425" bIns="45700" anchor="t" anchorCtr="0">
            <a:noAutofit/>
          </a:bodyPr>
          <a:lstStyle/>
          <a:p>
            <a:pPr marL="0" marR="0" lvl="0" indent="0" algn="r" rtl="0">
              <a:spcBef>
                <a:spcPts val="0"/>
              </a:spcBef>
              <a:buNone/>
            </a:pPr>
            <a:r>
              <a:rPr lang="en-US" sz="4200" b="1">
                <a:solidFill>
                  <a:srgbClr val="96C0EE"/>
                </a:solidFill>
                <a:latin typeface="Arial"/>
                <a:ea typeface="Arial"/>
                <a:cs typeface="Arial"/>
                <a:sym typeface="Arial"/>
              </a:rPr>
              <a:t>Bottom line:</a:t>
            </a:r>
          </a:p>
        </p:txBody>
      </p:sp>
      <p:sp>
        <p:nvSpPr>
          <p:cNvPr id="794" name="Shape 794"/>
          <p:cNvSpPr/>
          <p:nvPr/>
        </p:nvSpPr>
        <p:spPr>
          <a:xfrm>
            <a:off x="6986589" y="6189791"/>
            <a:ext cx="4693200" cy="304800"/>
          </a:xfrm>
          <a:prstGeom prst="rect">
            <a:avLst/>
          </a:prstGeom>
          <a:noFill/>
          <a:ln>
            <a:noFill/>
          </a:ln>
        </p:spPr>
        <p:txBody>
          <a:bodyPr wrap="square" lIns="91425" tIns="45700" rIns="91425" bIns="45700" anchor="t" anchorCtr="0">
            <a:noAutofit/>
          </a:bodyPr>
          <a:lstStyle/>
          <a:p>
            <a:pPr marL="0" marR="0" lvl="0" indent="0" algn="l" rtl="0">
              <a:lnSpc>
                <a:spcPct val="115000"/>
              </a:lnSpc>
              <a:spcBef>
                <a:spcPts val="0"/>
              </a:spcBef>
              <a:spcAft>
                <a:spcPts val="0"/>
              </a:spcAft>
              <a:buNone/>
            </a:pPr>
            <a:r>
              <a:rPr lang="en-US" sz="1200">
                <a:solidFill>
                  <a:srgbClr val="BFBFBF"/>
                </a:solidFill>
                <a:latin typeface="Calibri"/>
                <a:ea typeface="Calibri"/>
                <a:cs typeface="Calibri"/>
                <a:sym typeface="Calibri"/>
              </a:rPr>
              <a:t>*Based on results from IDC’s Print Security Survey, IDC #US40612015</a:t>
            </a:r>
          </a:p>
        </p:txBody>
      </p:sp>
      <p:sp>
        <p:nvSpPr>
          <p:cNvPr id="795" name="Shape 795"/>
          <p:cNvSpPr/>
          <p:nvPr/>
        </p:nvSpPr>
        <p:spPr>
          <a:xfrm>
            <a:off x="1416018" y="2315345"/>
            <a:ext cx="1541400" cy="1539900"/>
          </a:xfrm>
          <a:prstGeom prst="arc">
            <a:avLst>
              <a:gd name="adj1" fmla="val 16200000"/>
              <a:gd name="adj2" fmla="val 6951110"/>
            </a:avLst>
          </a:prstGeom>
          <a:noFill/>
          <a:ln w="381000" cap="rnd" cmpd="sng">
            <a:solidFill>
              <a:schemeClr val="accent6"/>
            </a:solidFill>
            <a:prstDash val="solid"/>
            <a:miter lim="800000"/>
            <a:headEnd type="none" w="med" len="med"/>
            <a:tailEnd type="none" w="med" len="med"/>
          </a:ln>
          <a:effectLst>
            <a:outerShdw dist="38100" dir="5400000" algn="ctr" rotWithShape="0">
              <a:srgbClr val="000000">
                <a:alpha val="9800"/>
              </a:srgbClr>
            </a:outerShdw>
          </a:effectLst>
        </p:spPr>
        <p:txBody>
          <a:bodyPr wrap="square" lIns="91425" tIns="45700" rIns="91425" bIns="45700" anchor="ctr" anchorCtr="0">
            <a:noAutofit/>
          </a:bodyPr>
          <a:lstStyle/>
          <a:p>
            <a:pPr marL="0" marR="0" lvl="0" indent="0" algn="ctr" rtl="0">
              <a:spcBef>
                <a:spcPts val="0"/>
              </a:spcBef>
              <a:buNone/>
            </a:pPr>
            <a:endParaRPr sz="3200">
              <a:solidFill>
                <a:schemeClr val="dk1"/>
              </a:solidFill>
              <a:latin typeface="Arial"/>
              <a:ea typeface="Arial"/>
              <a:cs typeface="Arial"/>
              <a:sym typeface="Arial"/>
            </a:endParaRPr>
          </a:p>
        </p:txBody>
      </p:sp>
      <p:sp>
        <p:nvSpPr>
          <p:cNvPr id="796" name="Shape 796"/>
          <p:cNvSpPr/>
          <p:nvPr/>
        </p:nvSpPr>
        <p:spPr>
          <a:xfrm>
            <a:off x="1050893" y="1948631"/>
            <a:ext cx="2271600" cy="2273400"/>
          </a:xfrm>
          <a:prstGeom prst="arc">
            <a:avLst>
              <a:gd name="adj1" fmla="val 16200000"/>
              <a:gd name="adj2" fmla="val 7644961"/>
            </a:avLst>
          </a:prstGeom>
          <a:noFill/>
          <a:ln w="381000" cap="rnd" cmpd="sng">
            <a:solidFill>
              <a:schemeClr val="accent5"/>
            </a:solidFill>
            <a:prstDash val="solid"/>
            <a:miter lim="800000"/>
            <a:headEnd type="none" w="med" len="med"/>
            <a:tailEnd type="none" w="med" len="med"/>
          </a:ln>
          <a:effectLst>
            <a:outerShdw dist="38100" dir="5400000" algn="ctr" rotWithShape="0">
              <a:srgbClr val="000000">
                <a:alpha val="9800"/>
              </a:srgbClr>
            </a:outerShdw>
          </a:effectLst>
        </p:spPr>
        <p:txBody>
          <a:bodyPr wrap="square" lIns="91425" tIns="45700" rIns="91425" bIns="45700" anchor="ctr" anchorCtr="0">
            <a:noAutofit/>
          </a:bodyPr>
          <a:lstStyle/>
          <a:p>
            <a:pPr marL="0" marR="0" lvl="0" indent="0" algn="ctr" rtl="0">
              <a:spcBef>
                <a:spcPts val="0"/>
              </a:spcBef>
              <a:buNone/>
            </a:pPr>
            <a:endParaRPr sz="3200">
              <a:solidFill>
                <a:schemeClr val="dk1"/>
              </a:solidFill>
              <a:latin typeface="Arial"/>
              <a:ea typeface="Arial"/>
              <a:cs typeface="Arial"/>
              <a:sym typeface="Arial"/>
            </a:endParaRPr>
          </a:p>
        </p:txBody>
      </p:sp>
      <p:sp>
        <p:nvSpPr>
          <p:cNvPr id="797" name="Shape 797"/>
          <p:cNvSpPr/>
          <p:nvPr/>
        </p:nvSpPr>
        <p:spPr>
          <a:xfrm>
            <a:off x="697003" y="1583507"/>
            <a:ext cx="3002100" cy="3002100"/>
          </a:xfrm>
          <a:prstGeom prst="arc">
            <a:avLst>
              <a:gd name="adj1" fmla="val 16200000"/>
              <a:gd name="adj2" fmla="val 11817983"/>
            </a:avLst>
          </a:prstGeom>
          <a:noFill/>
          <a:ln w="381000" cap="rnd" cmpd="sng">
            <a:solidFill>
              <a:schemeClr val="accent2"/>
            </a:solidFill>
            <a:prstDash val="solid"/>
            <a:miter lim="800000"/>
            <a:headEnd type="none" w="med" len="med"/>
            <a:tailEnd type="none" w="med" len="med"/>
          </a:ln>
          <a:effectLst>
            <a:outerShdw dist="38100" dir="5400000" algn="ctr" rotWithShape="0">
              <a:srgbClr val="000000">
                <a:alpha val="9800"/>
              </a:srgbClr>
            </a:outerShdw>
          </a:effectLst>
        </p:spPr>
        <p:txBody>
          <a:bodyPr wrap="square" lIns="91425" tIns="45700" rIns="91425" bIns="45700" anchor="ctr" anchorCtr="0">
            <a:noAutofit/>
          </a:bodyPr>
          <a:lstStyle/>
          <a:p>
            <a:pPr marL="0" marR="0" lvl="0" indent="0" algn="ctr" rtl="0">
              <a:spcBef>
                <a:spcPts val="0"/>
              </a:spcBef>
              <a:buNone/>
            </a:pPr>
            <a:endParaRPr sz="3200">
              <a:solidFill>
                <a:schemeClr val="dk1"/>
              </a:solidFill>
              <a:latin typeface="Arial"/>
              <a:ea typeface="Arial"/>
              <a:cs typeface="Arial"/>
              <a:sym typeface="Arial"/>
            </a:endParaRPr>
          </a:p>
        </p:txBody>
      </p:sp>
      <p:sp>
        <p:nvSpPr>
          <p:cNvPr id="798" name="Shape 798"/>
          <p:cNvSpPr/>
          <p:nvPr/>
        </p:nvSpPr>
        <p:spPr>
          <a:xfrm>
            <a:off x="3316217" y="794765"/>
            <a:ext cx="288900" cy="311400"/>
          </a:xfrm>
          <a:prstGeom prst="rect">
            <a:avLst/>
          </a:prstGeom>
          <a:noFill/>
          <a:ln>
            <a:noFill/>
          </a:ln>
        </p:spPr>
        <p:txBody>
          <a:bodyPr wrap="square" lIns="91425" tIns="45700" rIns="91425" bIns="45700" anchor="t" anchorCtr="0">
            <a:noAutofit/>
          </a:bodyPr>
          <a:lstStyle/>
          <a:p>
            <a:pPr marL="0" marR="0" lvl="0" indent="0" algn="l" rtl="0">
              <a:lnSpc>
                <a:spcPct val="89000"/>
              </a:lnSpc>
              <a:spcBef>
                <a:spcPts val="0"/>
              </a:spcBef>
              <a:buNone/>
            </a:pPr>
            <a:r>
              <a:rPr lang="en-US" sz="1600">
                <a:solidFill>
                  <a:srgbClr val="FFFFFF"/>
                </a:solidFill>
                <a:latin typeface="Open Sans Light"/>
                <a:ea typeface="Open Sans Light"/>
                <a:cs typeface="Open Sans Light"/>
                <a:sym typeface="Open Sans Light"/>
              </a:rPr>
              <a:t>1</a:t>
            </a:r>
          </a:p>
        </p:txBody>
      </p:sp>
      <p:sp>
        <p:nvSpPr>
          <p:cNvPr id="799" name="Shape 799"/>
          <p:cNvSpPr/>
          <p:nvPr/>
        </p:nvSpPr>
        <p:spPr>
          <a:xfrm>
            <a:off x="4087894" y="4580976"/>
            <a:ext cx="2898600" cy="4923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1400" b="1">
                <a:solidFill>
                  <a:schemeClr val="accent6"/>
                </a:solidFill>
                <a:latin typeface="Arial"/>
                <a:ea typeface="Arial"/>
                <a:cs typeface="Arial"/>
                <a:sym typeface="Arial"/>
              </a:rPr>
              <a:t>Admitted suffering </a:t>
            </a:r>
            <a:r>
              <a:rPr lang="en-US" sz="1200">
                <a:solidFill>
                  <a:srgbClr val="7F7F7F"/>
                </a:solidFill>
                <a:latin typeface="Arial"/>
                <a:ea typeface="Arial"/>
                <a:cs typeface="Arial"/>
                <a:sym typeface="Arial"/>
              </a:rPr>
              <a:t>at least one data breach through insecure printing</a:t>
            </a:r>
          </a:p>
        </p:txBody>
      </p:sp>
      <p:sp>
        <p:nvSpPr>
          <p:cNvPr id="800" name="Shape 800"/>
          <p:cNvSpPr/>
          <p:nvPr/>
        </p:nvSpPr>
        <p:spPr>
          <a:xfrm>
            <a:off x="4082743" y="1329330"/>
            <a:ext cx="1119300" cy="2463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1000" dirty="0">
                <a:solidFill>
                  <a:schemeClr val="dk1"/>
                </a:solidFill>
                <a:latin typeface="Arial"/>
                <a:ea typeface="Arial"/>
                <a:cs typeface="Arial"/>
                <a:sym typeface="Arial"/>
              </a:rPr>
              <a:t>of organizations </a:t>
            </a:r>
          </a:p>
        </p:txBody>
      </p:sp>
      <p:sp>
        <p:nvSpPr>
          <p:cNvPr id="801" name="Shape 801"/>
          <p:cNvSpPr/>
          <p:nvPr/>
        </p:nvSpPr>
        <p:spPr>
          <a:xfrm>
            <a:off x="4082744" y="2764554"/>
            <a:ext cx="1119300" cy="2463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1000">
                <a:solidFill>
                  <a:schemeClr val="dk1"/>
                </a:solidFill>
                <a:latin typeface="Arial"/>
                <a:ea typeface="Arial"/>
                <a:cs typeface="Arial"/>
                <a:sym typeface="Arial"/>
              </a:rPr>
              <a:t>of organizations </a:t>
            </a:r>
          </a:p>
        </p:txBody>
      </p:sp>
      <p:sp>
        <p:nvSpPr>
          <p:cNvPr id="802" name="Shape 802"/>
          <p:cNvSpPr/>
          <p:nvPr/>
        </p:nvSpPr>
        <p:spPr>
          <a:xfrm>
            <a:off x="1921623" y="2878574"/>
            <a:ext cx="530400" cy="543300"/>
          </a:xfrm>
          <a:custGeom>
            <a:avLst/>
            <a:gdLst/>
            <a:ahLst/>
            <a:cxnLst/>
            <a:rect l="0" t="0" r="0" b="0"/>
            <a:pathLst>
              <a:path w="120000" h="120000" extrusionOk="0">
                <a:moveTo>
                  <a:pt x="59999" y="0"/>
                </a:moveTo>
                <a:lnTo>
                  <a:pt x="60257" y="210"/>
                </a:lnTo>
                <a:cubicBezTo>
                  <a:pt x="69326" y="6305"/>
                  <a:pt x="81855" y="10075"/>
                  <a:pt x="95694" y="10075"/>
                </a:cubicBezTo>
                <a:cubicBezTo>
                  <a:pt x="102613" y="10075"/>
                  <a:pt x="109205" y="9133"/>
                  <a:pt x="115201" y="7428"/>
                </a:cubicBezTo>
                <a:lnTo>
                  <a:pt x="120000" y="5677"/>
                </a:lnTo>
                <a:lnTo>
                  <a:pt x="120000" y="51912"/>
                </a:lnTo>
                <a:lnTo>
                  <a:pt x="119793" y="51912"/>
                </a:lnTo>
                <a:lnTo>
                  <a:pt x="119604" y="54241"/>
                </a:lnTo>
                <a:cubicBezTo>
                  <a:pt x="118074" y="65233"/>
                  <a:pt x="112079" y="76008"/>
                  <a:pt x="101663" y="84569"/>
                </a:cubicBezTo>
                <a:lnTo>
                  <a:pt x="58556" y="120000"/>
                </a:lnTo>
                <a:lnTo>
                  <a:pt x="17045" y="85881"/>
                </a:lnTo>
                <a:cubicBezTo>
                  <a:pt x="7015" y="77637"/>
                  <a:pt x="1510" y="67040"/>
                  <a:pt x="484" y="56088"/>
                </a:cubicBezTo>
                <a:lnTo>
                  <a:pt x="338" y="51912"/>
                </a:lnTo>
                <a:lnTo>
                  <a:pt x="0" y="51912"/>
                </a:lnTo>
                <a:lnTo>
                  <a:pt x="0" y="5678"/>
                </a:lnTo>
                <a:lnTo>
                  <a:pt x="4798" y="7428"/>
                </a:lnTo>
                <a:cubicBezTo>
                  <a:pt x="10794" y="9133"/>
                  <a:pt x="17386" y="10075"/>
                  <a:pt x="24305" y="10075"/>
                </a:cubicBezTo>
                <a:cubicBezTo>
                  <a:pt x="38144" y="10075"/>
                  <a:pt x="50673" y="6305"/>
                  <a:pt x="59742" y="210"/>
                </a:cubicBezTo>
                <a:close/>
              </a:path>
            </a:pathLst>
          </a:custGeom>
          <a:solidFill>
            <a:schemeClr val="accent2"/>
          </a:solidFill>
          <a:ln>
            <a:noFill/>
          </a:ln>
        </p:spPr>
        <p:txBody>
          <a:bodyPr wrap="square" lIns="91425" tIns="45700" rIns="91425" bIns="45700" anchor="t" anchorCtr="0">
            <a:noAutofit/>
          </a:bodyPr>
          <a:lstStyle/>
          <a:p>
            <a:pPr marL="0" marR="0" lvl="0" indent="0" algn="ctr" rtl="0">
              <a:spcBef>
                <a:spcPts val="0"/>
              </a:spcBef>
              <a:spcAft>
                <a:spcPts val="0"/>
              </a:spcAft>
              <a:buNone/>
            </a:pPr>
            <a:endParaRPr sz="1600">
              <a:solidFill>
                <a:schemeClr val="dk1"/>
              </a:solidFill>
              <a:latin typeface="Arial"/>
              <a:ea typeface="Arial"/>
              <a:cs typeface="Arial"/>
              <a:sym typeface="Arial"/>
            </a:endParaRPr>
          </a:p>
        </p:txBody>
      </p:sp>
      <p:sp>
        <p:nvSpPr>
          <p:cNvPr id="803" name="Shape 803"/>
          <p:cNvSpPr/>
          <p:nvPr/>
        </p:nvSpPr>
        <p:spPr>
          <a:xfrm>
            <a:off x="4095445" y="4391783"/>
            <a:ext cx="1276200" cy="2463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1000">
                <a:solidFill>
                  <a:schemeClr val="dk1"/>
                </a:solidFill>
                <a:latin typeface="Arial"/>
                <a:ea typeface="Arial"/>
                <a:cs typeface="Arial"/>
                <a:sym typeface="Arial"/>
              </a:rPr>
              <a:t>of large enterprises</a:t>
            </a:r>
          </a:p>
        </p:txBody>
      </p:sp>
      <p:cxnSp>
        <p:nvCxnSpPr>
          <p:cNvPr id="804" name="Shape 804"/>
          <p:cNvCxnSpPr/>
          <p:nvPr/>
        </p:nvCxnSpPr>
        <p:spPr>
          <a:xfrm>
            <a:off x="7742908" y="780448"/>
            <a:ext cx="0" cy="4114800"/>
          </a:xfrm>
          <a:prstGeom prst="straightConnector1">
            <a:avLst/>
          </a:prstGeom>
          <a:noFill/>
          <a:ln w="9525" cap="flat" cmpd="sng">
            <a:solidFill>
              <a:schemeClr val="dk2"/>
            </a:solidFill>
            <a:prstDash val="solid"/>
            <a:miter lim="800000"/>
            <a:headEnd type="none" w="med" len="med"/>
            <a:tailEnd type="none" w="med" len="med"/>
          </a:ln>
        </p:spPr>
      </p:cxnSp>
      <p:sp>
        <p:nvSpPr>
          <p:cNvPr id="805" name="Shape 805"/>
          <p:cNvSpPr txBox="1"/>
          <p:nvPr/>
        </p:nvSpPr>
        <p:spPr>
          <a:xfrm>
            <a:off x="5236811" y="817207"/>
            <a:ext cx="304800" cy="4617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2400">
                <a:solidFill>
                  <a:srgbClr val="BFBFBF"/>
                </a:solidFill>
                <a:latin typeface="Arial"/>
                <a:ea typeface="Arial"/>
                <a:cs typeface="Arial"/>
                <a:sym typeface="Arial"/>
              </a:rPr>
              <a:t>*</a:t>
            </a:r>
          </a:p>
        </p:txBody>
      </p:sp>
      <p:sp>
        <p:nvSpPr>
          <p:cNvPr id="806" name="Shape 806"/>
          <p:cNvSpPr txBox="1"/>
          <p:nvPr/>
        </p:nvSpPr>
        <p:spPr>
          <a:xfrm>
            <a:off x="5241243" y="2216160"/>
            <a:ext cx="304800" cy="4617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2400">
                <a:solidFill>
                  <a:srgbClr val="BFBFBF"/>
                </a:solidFill>
                <a:latin typeface="Arial"/>
                <a:ea typeface="Arial"/>
                <a:cs typeface="Arial"/>
                <a:sym typeface="Arial"/>
              </a:rPr>
              <a:t>*</a:t>
            </a:r>
          </a:p>
        </p:txBody>
      </p:sp>
      <p:sp>
        <p:nvSpPr>
          <p:cNvPr id="807" name="Shape 807"/>
          <p:cNvSpPr txBox="1"/>
          <p:nvPr/>
        </p:nvSpPr>
        <p:spPr>
          <a:xfrm>
            <a:off x="5246568" y="3886026"/>
            <a:ext cx="425100" cy="4617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2400">
                <a:solidFill>
                  <a:srgbClr val="BFBFBF"/>
                </a:solidFill>
                <a:latin typeface="Arial"/>
                <a:ea typeface="Arial"/>
                <a:cs typeface="Arial"/>
                <a:sym typeface="Arial"/>
              </a:rPr>
              <a:t>**</a:t>
            </a:r>
          </a:p>
        </p:txBody>
      </p:sp>
      <p:sp>
        <p:nvSpPr>
          <p:cNvPr id="808" name="Shape 808"/>
          <p:cNvSpPr/>
          <p:nvPr/>
        </p:nvSpPr>
        <p:spPr>
          <a:xfrm>
            <a:off x="6986588" y="6425309"/>
            <a:ext cx="4693200" cy="645300"/>
          </a:xfrm>
          <a:prstGeom prst="rect">
            <a:avLst/>
          </a:prstGeom>
          <a:noFill/>
          <a:ln>
            <a:noFill/>
          </a:ln>
        </p:spPr>
        <p:txBody>
          <a:bodyPr wrap="square" lIns="91425" tIns="45700" rIns="91425" bIns="45700" anchor="t" anchorCtr="0">
            <a:noAutofit/>
          </a:bodyPr>
          <a:lstStyle/>
          <a:p>
            <a:pPr marL="0" marR="0" lvl="0" indent="0" algn="l" rtl="0">
              <a:lnSpc>
                <a:spcPct val="115000"/>
              </a:lnSpc>
              <a:spcBef>
                <a:spcPts val="0"/>
              </a:spcBef>
              <a:spcAft>
                <a:spcPts val="0"/>
              </a:spcAft>
              <a:buNone/>
            </a:pPr>
            <a:r>
              <a:rPr lang="en-US" sz="1200">
                <a:solidFill>
                  <a:srgbClr val="BFBFBF"/>
                </a:solidFill>
                <a:latin typeface="Calibri"/>
                <a:ea typeface="Calibri"/>
                <a:cs typeface="Calibri"/>
                <a:sym typeface="Calibri"/>
              </a:rPr>
              <a:t>**</a:t>
            </a:r>
            <a:r>
              <a:rPr lang="en-US" sz="1200" i="1">
                <a:solidFill>
                  <a:srgbClr val="BFBFBF"/>
                </a:solidFill>
                <a:latin typeface="Calibri"/>
                <a:ea typeface="Calibri"/>
                <a:cs typeface="Calibri"/>
                <a:sym typeface="Calibri"/>
              </a:rPr>
              <a:t>Quocirca 2017 report, Print security: An imperative of the IoT era</a:t>
            </a:r>
          </a:p>
          <a:p>
            <a:pPr marL="0" marR="0" lvl="0" indent="0" algn="l" rtl="0">
              <a:lnSpc>
                <a:spcPct val="115000"/>
              </a:lnSpc>
              <a:spcBef>
                <a:spcPts val="1000"/>
              </a:spcBef>
              <a:spcAft>
                <a:spcPts val="0"/>
              </a:spcAft>
              <a:buNone/>
            </a:pPr>
            <a:endParaRPr sz="1200">
              <a:solidFill>
                <a:srgbClr val="BFBFBF"/>
              </a:solidFill>
              <a:latin typeface="Calibri"/>
              <a:ea typeface="Calibri"/>
              <a:cs typeface="Calibri"/>
              <a:sym typeface="Calibri"/>
            </a:endParaRPr>
          </a:p>
        </p:txBody>
      </p:sp>
      <p:sp>
        <p:nvSpPr>
          <p:cNvPr id="809" name="Shape 809"/>
          <p:cNvSpPr txBox="1"/>
          <p:nvPr/>
        </p:nvSpPr>
        <p:spPr>
          <a:xfrm>
            <a:off x="303291" y="112604"/>
            <a:ext cx="11582400" cy="457200"/>
          </a:xfrm>
          <a:prstGeom prst="rect">
            <a:avLst/>
          </a:prstGeom>
          <a:noFill/>
          <a:ln>
            <a:noFill/>
          </a:ln>
        </p:spPr>
        <p:txBody>
          <a:bodyPr wrap="square" lIns="0" tIns="0" rIns="0" bIns="0" anchor="ctr" anchorCtr="0">
            <a:noAutofit/>
          </a:bodyPr>
          <a:lstStyle/>
          <a:p>
            <a:pPr marL="0" marR="0" lvl="0" indent="0" algn="l" rtl="0">
              <a:spcBef>
                <a:spcPts val="0"/>
              </a:spcBef>
              <a:spcAft>
                <a:spcPts val="0"/>
              </a:spcAft>
              <a:buNone/>
            </a:pPr>
            <a:r>
              <a:rPr lang="en-US" sz="3200">
                <a:solidFill>
                  <a:schemeClr val="accent2"/>
                </a:solidFill>
                <a:latin typeface="Arial"/>
                <a:ea typeface="Arial"/>
                <a:cs typeface="Arial"/>
                <a:sym typeface="Arial"/>
              </a:rPr>
              <a:t>Unsecured print = Unsecured IT</a:t>
            </a:r>
          </a:p>
        </p:txBody>
      </p:sp>
      <p:sp>
        <p:nvSpPr>
          <p:cNvPr id="35" name="Shape 822"/>
          <p:cNvSpPr txBox="1"/>
          <p:nvPr/>
        </p:nvSpPr>
        <p:spPr>
          <a:xfrm>
            <a:off x="8077200" y="899625"/>
            <a:ext cx="3456000" cy="852975"/>
          </a:xfrm>
          <a:prstGeom prst="rect">
            <a:avLst/>
          </a:prstGeom>
          <a:noFill/>
          <a:ln>
            <a:noFill/>
          </a:ln>
        </p:spPr>
        <p:txBody>
          <a:bodyPr wrap="square" lIns="91425" tIns="91425" rIns="91425" bIns="91425" anchor="t" anchorCtr="0">
            <a:noAutofit/>
          </a:bodyPr>
          <a:lstStyle/>
          <a:p>
            <a:pPr marL="0" lvl="0" indent="0" rtl="0">
              <a:spcBef>
                <a:spcPts val="0"/>
              </a:spcBef>
              <a:buNone/>
            </a:pPr>
            <a:r>
              <a:rPr lang="en-US" sz="2000" dirty="0" smtClean="0">
                <a:solidFill>
                  <a:schemeClr val="tx1">
                    <a:lumMod val="65000"/>
                    <a:lumOff val="35000"/>
                  </a:schemeClr>
                </a:solidFill>
                <a:latin typeface="Arial Black" pitchFamily="34" charset="0"/>
              </a:rPr>
              <a:t>Profile of typical enterprise fleet</a:t>
            </a:r>
            <a:endParaRPr lang="en-US" sz="2000" dirty="0">
              <a:solidFill>
                <a:schemeClr val="tx1">
                  <a:lumMod val="65000"/>
                  <a:lumOff val="35000"/>
                </a:schemeClr>
              </a:solidFill>
              <a:latin typeface="Arial Black" pitchFamily="34" charset="0"/>
            </a:endParaRPr>
          </a:p>
          <a:p>
            <a:pPr marL="0" lvl="0" indent="0" rtl="0">
              <a:spcBef>
                <a:spcPts val="0"/>
              </a:spcBef>
              <a:buNone/>
            </a:pPr>
            <a:endParaRPr sz="2000" dirty="0">
              <a:solidFill>
                <a:schemeClr val="tx1">
                  <a:lumMod val="65000"/>
                  <a:lumOff val="35000"/>
                </a:schemeClr>
              </a:solidFill>
              <a:latin typeface="Arial Black" pitchFamily="34" charset="0"/>
            </a:endParaRPr>
          </a:p>
          <a:p>
            <a:pPr marL="0" lvl="0" indent="0" rtl="0">
              <a:spcBef>
                <a:spcPts val="0"/>
              </a:spcBef>
              <a:buNone/>
            </a:pPr>
            <a:endParaRPr sz="2000" dirty="0">
              <a:solidFill>
                <a:schemeClr val="tx1">
                  <a:lumMod val="65000"/>
                  <a:lumOff val="35000"/>
                </a:schemeClr>
              </a:solidFill>
              <a:latin typeface="Arial Black" pitchFamily="34" charset="0"/>
            </a:endParaRPr>
          </a:p>
          <a:p>
            <a:pPr marL="0" lvl="0" indent="0" rtl="0">
              <a:spcBef>
                <a:spcPts val="0"/>
              </a:spcBef>
              <a:buNone/>
            </a:pPr>
            <a:endParaRPr sz="2000" dirty="0">
              <a:solidFill>
                <a:schemeClr val="tx1">
                  <a:lumMod val="65000"/>
                  <a:lumOff val="35000"/>
                </a:schemeClr>
              </a:solidFill>
              <a:latin typeface="Arial Black" pitchFamily="34" charset="0"/>
            </a:endParaRPr>
          </a:p>
          <a:p>
            <a:pPr marL="0" lvl="0" indent="0" rtl="0">
              <a:spcBef>
                <a:spcPts val="0"/>
              </a:spcBef>
              <a:buNone/>
            </a:pPr>
            <a:endParaRPr sz="2000" dirty="0">
              <a:solidFill>
                <a:schemeClr val="tx1">
                  <a:lumMod val="65000"/>
                  <a:lumOff val="35000"/>
                </a:schemeClr>
              </a:solidFill>
              <a:latin typeface="Arial Black" pitchFamily="34" charset="0"/>
            </a:endParaRPr>
          </a:p>
        </p:txBody>
      </p:sp>
      <p:sp>
        <p:nvSpPr>
          <p:cNvPr id="36" name="Shape 783"/>
          <p:cNvSpPr/>
          <p:nvPr/>
        </p:nvSpPr>
        <p:spPr>
          <a:xfrm>
            <a:off x="8153400" y="2070486"/>
            <a:ext cx="1456800" cy="7386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4200" dirty="0" smtClean="0">
                <a:solidFill>
                  <a:schemeClr val="tx1">
                    <a:lumMod val="65000"/>
                    <a:lumOff val="35000"/>
                  </a:schemeClr>
                </a:solidFill>
                <a:latin typeface="Arial Black"/>
                <a:ea typeface="Arial Black"/>
                <a:cs typeface="Arial Black"/>
                <a:sym typeface="Arial Black"/>
              </a:rPr>
              <a:t>54</a:t>
            </a:r>
            <a:r>
              <a:rPr lang="en-US" sz="4200" dirty="0" smtClean="0">
                <a:solidFill>
                  <a:schemeClr val="tx1">
                    <a:lumMod val="65000"/>
                    <a:lumOff val="35000"/>
                  </a:schemeClr>
                </a:solidFill>
                <a:latin typeface="Arial"/>
                <a:ea typeface="Arial"/>
                <a:cs typeface="Arial"/>
                <a:sym typeface="Arial"/>
              </a:rPr>
              <a:t>%</a:t>
            </a:r>
            <a:r>
              <a:rPr lang="en-US" sz="4200" dirty="0" smtClean="0">
                <a:solidFill>
                  <a:schemeClr val="tx1">
                    <a:lumMod val="65000"/>
                    <a:lumOff val="35000"/>
                  </a:schemeClr>
                </a:solidFill>
                <a:latin typeface="Arial Black"/>
                <a:ea typeface="Arial Black"/>
                <a:cs typeface="Arial Black"/>
                <a:sym typeface="Arial Black"/>
              </a:rPr>
              <a:t> </a:t>
            </a:r>
            <a:endParaRPr lang="en-US" sz="4200" dirty="0">
              <a:solidFill>
                <a:schemeClr val="tx1">
                  <a:lumMod val="65000"/>
                  <a:lumOff val="35000"/>
                </a:schemeClr>
              </a:solidFill>
              <a:latin typeface="Arial Black"/>
              <a:ea typeface="Arial Black"/>
              <a:cs typeface="Arial Black"/>
              <a:sym typeface="Arial Black"/>
            </a:endParaRPr>
          </a:p>
        </p:txBody>
      </p:sp>
      <p:sp>
        <p:nvSpPr>
          <p:cNvPr id="2" name="TextBox 1"/>
          <p:cNvSpPr txBox="1"/>
          <p:nvPr/>
        </p:nvSpPr>
        <p:spPr>
          <a:xfrm>
            <a:off x="9525000" y="2173069"/>
            <a:ext cx="1396199" cy="646331"/>
          </a:xfrm>
          <a:prstGeom prst="rect">
            <a:avLst/>
          </a:prstGeom>
          <a:noFill/>
        </p:spPr>
        <p:txBody>
          <a:bodyPr wrap="square" rtlCol="0">
            <a:spAutoFit/>
          </a:bodyPr>
          <a:lstStyle/>
          <a:p>
            <a:r>
              <a:rPr lang="en-US" sz="1800" dirty="0" smtClean="0"/>
              <a:t>Devices 5+ years old</a:t>
            </a:r>
            <a:endParaRPr lang="en-US" sz="1800" dirty="0"/>
          </a:p>
        </p:txBody>
      </p:sp>
      <p:sp>
        <p:nvSpPr>
          <p:cNvPr id="38" name="Shape 783"/>
          <p:cNvSpPr/>
          <p:nvPr/>
        </p:nvSpPr>
        <p:spPr>
          <a:xfrm>
            <a:off x="8153400" y="4138200"/>
            <a:ext cx="1456800" cy="7386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4200" dirty="0" smtClean="0">
                <a:solidFill>
                  <a:schemeClr val="tx1">
                    <a:lumMod val="65000"/>
                    <a:lumOff val="35000"/>
                  </a:schemeClr>
                </a:solidFill>
                <a:latin typeface="Arial Black"/>
                <a:ea typeface="Arial Black"/>
                <a:cs typeface="Arial Black"/>
                <a:sym typeface="Arial Black"/>
              </a:rPr>
              <a:t>6 </a:t>
            </a:r>
            <a:endParaRPr lang="en-US" sz="4200" dirty="0">
              <a:solidFill>
                <a:schemeClr val="tx1">
                  <a:lumMod val="65000"/>
                  <a:lumOff val="35000"/>
                </a:schemeClr>
              </a:solidFill>
              <a:latin typeface="Arial Black"/>
              <a:ea typeface="Arial Black"/>
              <a:cs typeface="Arial Black"/>
              <a:sym typeface="Arial Black"/>
            </a:endParaRPr>
          </a:p>
        </p:txBody>
      </p:sp>
      <p:sp>
        <p:nvSpPr>
          <p:cNvPr id="39" name="TextBox 38"/>
          <p:cNvSpPr txBox="1"/>
          <p:nvPr/>
        </p:nvSpPr>
        <p:spPr>
          <a:xfrm>
            <a:off x="8686800" y="4355068"/>
            <a:ext cx="1659429" cy="369332"/>
          </a:xfrm>
          <a:prstGeom prst="rect">
            <a:avLst/>
          </a:prstGeom>
          <a:noFill/>
        </p:spPr>
        <p:txBody>
          <a:bodyPr wrap="none" rtlCol="0">
            <a:spAutoFit/>
          </a:bodyPr>
          <a:lstStyle/>
          <a:p>
            <a:r>
              <a:rPr lang="en-US" sz="1800" dirty="0" smtClean="0"/>
              <a:t>Manufacturers</a:t>
            </a:r>
            <a:endParaRPr lang="en-US" sz="1800" dirty="0"/>
          </a:p>
        </p:txBody>
      </p:sp>
      <p:sp>
        <p:nvSpPr>
          <p:cNvPr id="40" name="Shape 783"/>
          <p:cNvSpPr/>
          <p:nvPr/>
        </p:nvSpPr>
        <p:spPr>
          <a:xfrm>
            <a:off x="8153400" y="3147600"/>
            <a:ext cx="1456800" cy="7386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4200" dirty="0" smtClean="0">
                <a:solidFill>
                  <a:schemeClr val="tx1">
                    <a:lumMod val="65000"/>
                    <a:lumOff val="35000"/>
                  </a:schemeClr>
                </a:solidFill>
                <a:latin typeface="Arial Black"/>
                <a:ea typeface="Arial Black"/>
                <a:cs typeface="Arial Black"/>
                <a:sym typeface="Arial Black"/>
              </a:rPr>
              <a:t>52 </a:t>
            </a:r>
            <a:endParaRPr lang="en-US" sz="4200" dirty="0">
              <a:solidFill>
                <a:schemeClr val="tx1">
                  <a:lumMod val="65000"/>
                  <a:lumOff val="35000"/>
                </a:schemeClr>
              </a:solidFill>
              <a:latin typeface="Arial Black"/>
              <a:ea typeface="Arial Black"/>
              <a:cs typeface="Arial Black"/>
              <a:sym typeface="Arial Black"/>
            </a:endParaRPr>
          </a:p>
        </p:txBody>
      </p:sp>
      <p:sp>
        <p:nvSpPr>
          <p:cNvPr id="41" name="TextBox 40"/>
          <p:cNvSpPr txBox="1"/>
          <p:nvPr/>
        </p:nvSpPr>
        <p:spPr>
          <a:xfrm>
            <a:off x="9067800" y="3363011"/>
            <a:ext cx="928459" cy="369332"/>
          </a:xfrm>
          <a:prstGeom prst="rect">
            <a:avLst/>
          </a:prstGeom>
          <a:noFill/>
        </p:spPr>
        <p:txBody>
          <a:bodyPr wrap="none" rtlCol="0">
            <a:spAutoFit/>
          </a:bodyPr>
          <a:lstStyle/>
          <a:p>
            <a:r>
              <a:rPr lang="en-US" sz="1800" dirty="0" smtClean="0"/>
              <a:t>Models</a:t>
            </a:r>
            <a:endParaRPr lang="en-US" sz="1800"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8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0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8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0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0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9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0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9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8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0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9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childTnLst>
                          </p:cTn>
                        </p:par>
                        <p:par>
                          <p:cTn id="49" fill="hold">
                            <p:stCondLst>
                              <p:cond delay="0"/>
                            </p:stCondLst>
                            <p:childTnLst>
                              <p:par>
                                <p:cTn id="50" presetID="10" presetClass="entr" presetSubtype="0" fill="hold" grpId="0" nodeType="after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500"/>
                                        <p:tgtEl>
                                          <p:spTgt spid="39"/>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9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9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9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9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8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2" grpId="0"/>
      <p:bldP spid="38" grpId="0"/>
      <p:bldP spid="39" grpId="0"/>
      <p:bldP spid="40"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GDPR and print</a:t>
            </a:r>
            <a:endParaRPr lang="en-US" dirty="0"/>
          </a:p>
        </p:txBody>
      </p:sp>
      <p:sp>
        <p:nvSpPr>
          <p:cNvPr id="51" name="Rectangle 50"/>
          <p:cNvSpPr/>
          <p:nvPr/>
        </p:nvSpPr>
        <p:spPr bwMode="auto">
          <a:xfrm>
            <a:off x="1" y="3283863"/>
            <a:ext cx="12192000" cy="2579328"/>
          </a:xfrm>
          <a:prstGeom prst="rect">
            <a:avLst/>
          </a:prstGeom>
          <a:solidFill>
            <a:schemeClr val="bg1">
              <a:lumMod val="85000"/>
            </a:schemeClr>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17" name="Freeform 16"/>
          <p:cNvSpPr/>
          <p:nvPr/>
        </p:nvSpPr>
        <p:spPr bwMode="auto">
          <a:xfrm>
            <a:off x="5139805" y="489269"/>
            <a:ext cx="6743727" cy="2339102"/>
          </a:xfrm>
          <a:custGeom>
            <a:avLst/>
            <a:gdLst>
              <a:gd name="connsiteX0" fmla="*/ 425473 w 4203700"/>
              <a:gd name="connsiteY0" fmla="*/ 0 h 2694403"/>
              <a:gd name="connsiteX1" fmla="*/ 3778227 w 4203700"/>
              <a:gd name="connsiteY1" fmla="*/ 0 h 2694403"/>
              <a:gd name="connsiteX2" fmla="*/ 4203700 w 4203700"/>
              <a:gd name="connsiteY2" fmla="*/ 425473 h 2694403"/>
              <a:gd name="connsiteX3" fmla="*/ 4203700 w 4203700"/>
              <a:gd name="connsiteY3" fmla="*/ 1898627 h 2694403"/>
              <a:gd name="connsiteX4" fmla="*/ 3778227 w 4203700"/>
              <a:gd name="connsiteY4" fmla="*/ 2324100 h 2694403"/>
              <a:gd name="connsiteX5" fmla="*/ 526453 w 4203700"/>
              <a:gd name="connsiteY5" fmla="*/ 2324100 h 2694403"/>
              <a:gd name="connsiteX6" fmla="*/ 590485 w 4203700"/>
              <a:gd name="connsiteY6" fmla="*/ 2694403 h 2694403"/>
              <a:gd name="connsiteX7" fmla="*/ 192019 w 4203700"/>
              <a:gd name="connsiteY7" fmla="*/ 2291099 h 2694403"/>
              <a:gd name="connsiteX8" fmla="*/ 129300 w 4203700"/>
              <a:gd name="connsiteY8" fmla="*/ 2203344 h 2694403"/>
              <a:gd name="connsiteX9" fmla="*/ 124619 w 4203700"/>
              <a:gd name="connsiteY9" fmla="*/ 2199482 h 2694403"/>
              <a:gd name="connsiteX10" fmla="*/ 0 w 4203700"/>
              <a:gd name="connsiteY10" fmla="*/ 1898627 h 2694403"/>
              <a:gd name="connsiteX11" fmla="*/ 0 w 4203700"/>
              <a:gd name="connsiteY11" fmla="*/ 425473 h 2694403"/>
              <a:gd name="connsiteX12" fmla="*/ 425473 w 4203700"/>
              <a:gd name="connsiteY12" fmla="*/ 0 h 2694403"/>
              <a:gd name="connsiteX0" fmla="*/ 425473 w 4203700"/>
              <a:gd name="connsiteY0" fmla="*/ 0 h 2694403"/>
              <a:gd name="connsiteX1" fmla="*/ 3778227 w 4203700"/>
              <a:gd name="connsiteY1" fmla="*/ 0 h 2694403"/>
              <a:gd name="connsiteX2" fmla="*/ 4203700 w 4203700"/>
              <a:gd name="connsiteY2" fmla="*/ 425473 h 2694403"/>
              <a:gd name="connsiteX3" fmla="*/ 4203700 w 4203700"/>
              <a:gd name="connsiteY3" fmla="*/ 1898627 h 2694403"/>
              <a:gd name="connsiteX4" fmla="*/ 3778227 w 4203700"/>
              <a:gd name="connsiteY4" fmla="*/ 2324100 h 2694403"/>
              <a:gd name="connsiteX5" fmla="*/ 526453 w 4203700"/>
              <a:gd name="connsiteY5" fmla="*/ 2324100 h 2694403"/>
              <a:gd name="connsiteX6" fmla="*/ 590485 w 4203700"/>
              <a:gd name="connsiteY6" fmla="*/ 2694403 h 2694403"/>
              <a:gd name="connsiteX7" fmla="*/ 192019 w 4203700"/>
              <a:gd name="connsiteY7" fmla="*/ 2291099 h 2694403"/>
              <a:gd name="connsiteX8" fmla="*/ 129300 w 4203700"/>
              <a:gd name="connsiteY8" fmla="*/ 2203344 h 2694403"/>
              <a:gd name="connsiteX9" fmla="*/ 0 w 4203700"/>
              <a:gd name="connsiteY9" fmla="*/ 1898627 h 2694403"/>
              <a:gd name="connsiteX10" fmla="*/ 0 w 4203700"/>
              <a:gd name="connsiteY10" fmla="*/ 425473 h 2694403"/>
              <a:gd name="connsiteX11" fmla="*/ 425473 w 4203700"/>
              <a:gd name="connsiteY11" fmla="*/ 0 h 2694403"/>
              <a:gd name="connsiteX0" fmla="*/ 425473 w 4203700"/>
              <a:gd name="connsiteY0" fmla="*/ 0 h 2694403"/>
              <a:gd name="connsiteX1" fmla="*/ 3778227 w 4203700"/>
              <a:gd name="connsiteY1" fmla="*/ 0 h 2694403"/>
              <a:gd name="connsiteX2" fmla="*/ 4203700 w 4203700"/>
              <a:gd name="connsiteY2" fmla="*/ 425473 h 2694403"/>
              <a:gd name="connsiteX3" fmla="*/ 4203700 w 4203700"/>
              <a:gd name="connsiteY3" fmla="*/ 1898627 h 2694403"/>
              <a:gd name="connsiteX4" fmla="*/ 3778227 w 4203700"/>
              <a:gd name="connsiteY4" fmla="*/ 2324100 h 2694403"/>
              <a:gd name="connsiteX5" fmla="*/ 526453 w 4203700"/>
              <a:gd name="connsiteY5" fmla="*/ 2324100 h 2694403"/>
              <a:gd name="connsiteX6" fmla="*/ 590485 w 4203700"/>
              <a:gd name="connsiteY6" fmla="*/ 2694403 h 2694403"/>
              <a:gd name="connsiteX7" fmla="*/ 192019 w 4203700"/>
              <a:gd name="connsiteY7" fmla="*/ 2291099 h 2694403"/>
              <a:gd name="connsiteX8" fmla="*/ 0 w 4203700"/>
              <a:gd name="connsiteY8" fmla="*/ 1898627 h 2694403"/>
              <a:gd name="connsiteX9" fmla="*/ 0 w 4203700"/>
              <a:gd name="connsiteY9" fmla="*/ 425473 h 2694403"/>
              <a:gd name="connsiteX10" fmla="*/ 425473 w 4203700"/>
              <a:gd name="connsiteY10" fmla="*/ 0 h 2694403"/>
              <a:gd name="connsiteX0" fmla="*/ 425473 w 4203700"/>
              <a:gd name="connsiteY0" fmla="*/ 0 h 2694403"/>
              <a:gd name="connsiteX1" fmla="*/ 3778227 w 4203700"/>
              <a:gd name="connsiteY1" fmla="*/ 0 h 2694403"/>
              <a:gd name="connsiteX2" fmla="*/ 4203700 w 4203700"/>
              <a:gd name="connsiteY2" fmla="*/ 425473 h 2694403"/>
              <a:gd name="connsiteX3" fmla="*/ 4203700 w 4203700"/>
              <a:gd name="connsiteY3" fmla="*/ 1898627 h 2694403"/>
              <a:gd name="connsiteX4" fmla="*/ 3778227 w 4203700"/>
              <a:gd name="connsiteY4" fmla="*/ 2324100 h 2694403"/>
              <a:gd name="connsiteX5" fmla="*/ 526453 w 4203700"/>
              <a:gd name="connsiteY5" fmla="*/ 2324100 h 2694403"/>
              <a:gd name="connsiteX6" fmla="*/ 590485 w 4203700"/>
              <a:gd name="connsiteY6" fmla="*/ 2694403 h 2694403"/>
              <a:gd name="connsiteX7" fmla="*/ 192019 w 4203700"/>
              <a:gd name="connsiteY7" fmla="*/ 2291099 h 2694403"/>
              <a:gd name="connsiteX8" fmla="*/ 0 w 4203700"/>
              <a:gd name="connsiteY8" fmla="*/ 1898627 h 2694403"/>
              <a:gd name="connsiteX9" fmla="*/ 0 w 4203700"/>
              <a:gd name="connsiteY9" fmla="*/ 425473 h 2694403"/>
              <a:gd name="connsiteX10" fmla="*/ 425473 w 4203700"/>
              <a:gd name="connsiteY10" fmla="*/ 0 h 2694403"/>
              <a:gd name="connsiteX0" fmla="*/ 425473 w 4203700"/>
              <a:gd name="connsiteY0" fmla="*/ 0 h 2694403"/>
              <a:gd name="connsiteX1" fmla="*/ 3778227 w 4203700"/>
              <a:gd name="connsiteY1" fmla="*/ 0 h 2694403"/>
              <a:gd name="connsiteX2" fmla="*/ 4203700 w 4203700"/>
              <a:gd name="connsiteY2" fmla="*/ 425473 h 2694403"/>
              <a:gd name="connsiteX3" fmla="*/ 4203700 w 4203700"/>
              <a:gd name="connsiteY3" fmla="*/ 1898627 h 2694403"/>
              <a:gd name="connsiteX4" fmla="*/ 3778227 w 4203700"/>
              <a:gd name="connsiteY4" fmla="*/ 2324100 h 2694403"/>
              <a:gd name="connsiteX5" fmla="*/ 526453 w 4203700"/>
              <a:gd name="connsiteY5" fmla="*/ 2324100 h 2694403"/>
              <a:gd name="connsiteX6" fmla="*/ 590485 w 4203700"/>
              <a:gd name="connsiteY6" fmla="*/ 2694403 h 2694403"/>
              <a:gd name="connsiteX7" fmla="*/ 192019 w 4203700"/>
              <a:gd name="connsiteY7" fmla="*/ 2291099 h 2694403"/>
              <a:gd name="connsiteX8" fmla="*/ 0 w 4203700"/>
              <a:gd name="connsiteY8" fmla="*/ 1898627 h 2694403"/>
              <a:gd name="connsiteX9" fmla="*/ 0 w 4203700"/>
              <a:gd name="connsiteY9" fmla="*/ 425473 h 2694403"/>
              <a:gd name="connsiteX10" fmla="*/ 425473 w 4203700"/>
              <a:gd name="connsiteY10" fmla="*/ 0 h 2694403"/>
              <a:gd name="connsiteX0" fmla="*/ 425473 w 4203700"/>
              <a:gd name="connsiteY0" fmla="*/ 0 h 2694403"/>
              <a:gd name="connsiteX1" fmla="*/ 3778227 w 4203700"/>
              <a:gd name="connsiteY1" fmla="*/ 0 h 2694403"/>
              <a:gd name="connsiteX2" fmla="*/ 4203700 w 4203700"/>
              <a:gd name="connsiteY2" fmla="*/ 425473 h 2694403"/>
              <a:gd name="connsiteX3" fmla="*/ 4203700 w 4203700"/>
              <a:gd name="connsiteY3" fmla="*/ 1898627 h 2694403"/>
              <a:gd name="connsiteX4" fmla="*/ 3778227 w 4203700"/>
              <a:gd name="connsiteY4" fmla="*/ 2324100 h 2694403"/>
              <a:gd name="connsiteX5" fmla="*/ 526453 w 4203700"/>
              <a:gd name="connsiteY5" fmla="*/ 2324100 h 2694403"/>
              <a:gd name="connsiteX6" fmla="*/ 590485 w 4203700"/>
              <a:gd name="connsiteY6" fmla="*/ 2694403 h 2694403"/>
              <a:gd name="connsiteX7" fmla="*/ 192019 w 4203700"/>
              <a:gd name="connsiteY7" fmla="*/ 2291099 h 2694403"/>
              <a:gd name="connsiteX8" fmla="*/ 0 w 4203700"/>
              <a:gd name="connsiteY8" fmla="*/ 1898627 h 2694403"/>
              <a:gd name="connsiteX9" fmla="*/ 0 w 4203700"/>
              <a:gd name="connsiteY9" fmla="*/ 425473 h 2694403"/>
              <a:gd name="connsiteX10" fmla="*/ 425473 w 4203700"/>
              <a:gd name="connsiteY10" fmla="*/ 0 h 2694403"/>
              <a:gd name="connsiteX0" fmla="*/ 425473 w 4203700"/>
              <a:gd name="connsiteY0" fmla="*/ 0 h 2694403"/>
              <a:gd name="connsiteX1" fmla="*/ 3778227 w 4203700"/>
              <a:gd name="connsiteY1" fmla="*/ 0 h 2694403"/>
              <a:gd name="connsiteX2" fmla="*/ 4203700 w 4203700"/>
              <a:gd name="connsiteY2" fmla="*/ 425473 h 2694403"/>
              <a:gd name="connsiteX3" fmla="*/ 4203700 w 4203700"/>
              <a:gd name="connsiteY3" fmla="*/ 1898627 h 2694403"/>
              <a:gd name="connsiteX4" fmla="*/ 3778227 w 4203700"/>
              <a:gd name="connsiteY4" fmla="*/ 2324100 h 2694403"/>
              <a:gd name="connsiteX5" fmla="*/ 526453 w 4203700"/>
              <a:gd name="connsiteY5" fmla="*/ 2324100 h 2694403"/>
              <a:gd name="connsiteX6" fmla="*/ 590485 w 4203700"/>
              <a:gd name="connsiteY6" fmla="*/ 2694403 h 2694403"/>
              <a:gd name="connsiteX7" fmla="*/ 192019 w 4203700"/>
              <a:gd name="connsiteY7" fmla="*/ 2291099 h 2694403"/>
              <a:gd name="connsiteX8" fmla="*/ 0 w 4203700"/>
              <a:gd name="connsiteY8" fmla="*/ 1898627 h 2694403"/>
              <a:gd name="connsiteX9" fmla="*/ 0 w 4203700"/>
              <a:gd name="connsiteY9" fmla="*/ 425473 h 2694403"/>
              <a:gd name="connsiteX10" fmla="*/ 425473 w 4203700"/>
              <a:gd name="connsiteY10" fmla="*/ 0 h 2694403"/>
              <a:gd name="connsiteX0" fmla="*/ 425473 w 4203700"/>
              <a:gd name="connsiteY0" fmla="*/ 0 h 2694403"/>
              <a:gd name="connsiteX1" fmla="*/ 3778227 w 4203700"/>
              <a:gd name="connsiteY1" fmla="*/ 0 h 2694403"/>
              <a:gd name="connsiteX2" fmla="*/ 4203700 w 4203700"/>
              <a:gd name="connsiteY2" fmla="*/ 425473 h 2694403"/>
              <a:gd name="connsiteX3" fmla="*/ 4203700 w 4203700"/>
              <a:gd name="connsiteY3" fmla="*/ 1898627 h 2694403"/>
              <a:gd name="connsiteX4" fmla="*/ 3778227 w 4203700"/>
              <a:gd name="connsiteY4" fmla="*/ 2324100 h 2694403"/>
              <a:gd name="connsiteX5" fmla="*/ 526453 w 4203700"/>
              <a:gd name="connsiteY5" fmla="*/ 2324100 h 2694403"/>
              <a:gd name="connsiteX6" fmla="*/ 590485 w 4203700"/>
              <a:gd name="connsiteY6" fmla="*/ 2694403 h 2694403"/>
              <a:gd name="connsiteX7" fmla="*/ 192019 w 4203700"/>
              <a:gd name="connsiteY7" fmla="*/ 2291099 h 2694403"/>
              <a:gd name="connsiteX8" fmla="*/ 0 w 4203700"/>
              <a:gd name="connsiteY8" fmla="*/ 1898627 h 2694403"/>
              <a:gd name="connsiteX9" fmla="*/ 0 w 4203700"/>
              <a:gd name="connsiteY9" fmla="*/ 425473 h 2694403"/>
              <a:gd name="connsiteX10" fmla="*/ 425473 w 4203700"/>
              <a:gd name="connsiteY10" fmla="*/ 0 h 2694403"/>
              <a:gd name="connsiteX0" fmla="*/ 425473 w 4203700"/>
              <a:gd name="connsiteY0" fmla="*/ 0 h 2694403"/>
              <a:gd name="connsiteX1" fmla="*/ 3778227 w 4203700"/>
              <a:gd name="connsiteY1" fmla="*/ 0 h 2694403"/>
              <a:gd name="connsiteX2" fmla="*/ 4203700 w 4203700"/>
              <a:gd name="connsiteY2" fmla="*/ 425473 h 2694403"/>
              <a:gd name="connsiteX3" fmla="*/ 4203700 w 4203700"/>
              <a:gd name="connsiteY3" fmla="*/ 1898627 h 2694403"/>
              <a:gd name="connsiteX4" fmla="*/ 3778227 w 4203700"/>
              <a:gd name="connsiteY4" fmla="*/ 2324100 h 2694403"/>
              <a:gd name="connsiteX5" fmla="*/ 526453 w 4203700"/>
              <a:gd name="connsiteY5" fmla="*/ 2324100 h 2694403"/>
              <a:gd name="connsiteX6" fmla="*/ 590485 w 4203700"/>
              <a:gd name="connsiteY6" fmla="*/ 2694403 h 2694403"/>
              <a:gd name="connsiteX7" fmla="*/ 181448 w 4203700"/>
              <a:gd name="connsiteY7" fmla="*/ 2294772 h 2694403"/>
              <a:gd name="connsiteX8" fmla="*/ 0 w 4203700"/>
              <a:gd name="connsiteY8" fmla="*/ 1898627 h 2694403"/>
              <a:gd name="connsiteX9" fmla="*/ 0 w 4203700"/>
              <a:gd name="connsiteY9" fmla="*/ 425473 h 2694403"/>
              <a:gd name="connsiteX10" fmla="*/ 425473 w 4203700"/>
              <a:gd name="connsiteY10" fmla="*/ 0 h 2694403"/>
              <a:gd name="connsiteX0" fmla="*/ 425473 w 4203700"/>
              <a:gd name="connsiteY0" fmla="*/ 0 h 2694403"/>
              <a:gd name="connsiteX1" fmla="*/ 3778227 w 4203700"/>
              <a:gd name="connsiteY1" fmla="*/ 0 h 2694403"/>
              <a:gd name="connsiteX2" fmla="*/ 4203700 w 4203700"/>
              <a:gd name="connsiteY2" fmla="*/ 425473 h 2694403"/>
              <a:gd name="connsiteX3" fmla="*/ 4203700 w 4203700"/>
              <a:gd name="connsiteY3" fmla="*/ 1898627 h 2694403"/>
              <a:gd name="connsiteX4" fmla="*/ 3778227 w 4203700"/>
              <a:gd name="connsiteY4" fmla="*/ 2324100 h 2694403"/>
              <a:gd name="connsiteX5" fmla="*/ 526453 w 4203700"/>
              <a:gd name="connsiteY5" fmla="*/ 2324100 h 2694403"/>
              <a:gd name="connsiteX6" fmla="*/ 590485 w 4203700"/>
              <a:gd name="connsiteY6" fmla="*/ 2694403 h 2694403"/>
              <a:gd name="connsiteX7" fmla="*/ 181448 w 4203700"/>
              <a:gd name="connsiteY7" fmla="*/ 2294772 h 2694403"/>
              <a:gd name="connsiteX8" fmla="*/ 0 w 4203700"/>
              <a:gd name="connsiteY8" fmla="*/ 1898627 h 2694403"/>
              <a:gd name="connsiteX9" fmla="*/ 0 w 4203700"/>
              <a:gd name="connsiteY9" fmla="*/ 425473 h 2694403"/>
              <a:gd name="connsiteX10" fmla="*/ 425473 w 4203700"/>
              <a:gd name="connsiteY10" fmla="*/ 0 h 2694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3700" h="2694403">
                <a:moveTo>
                  <a:pt x="425473" y="0"/>
                </a:moveTo>
                <a:lnTo>
                  <a:pt x="3778227" y="0"/>
                </a:lnTo>
                <a:cubicBezTo>
                  <a:pt x="4013209" y="0"/>
                  <a:pt x="4203700" y="190491"/>
                  <a:pt x="4203700" y="425473"/>
                </a:cubicBezTo>
                <a:lnTo>
                  <a:pt x="4203700" y="1898627"/>
                </a:lnTo>
                <a:cubicBezTo>
                  <a:pt x="4203700" y="2133609"/>
                  <a:pt x="4013209" y="2324100"/>
                  <a:pt x="3778227" y="2324100"/>
                </a:cubicBezTo>
                <a:lnTo>
                  <a:pt x="526453" y="2324100"/>
                </a:lnTo>
                <a:lnTo>
                  <a:pt x="590485" y="2694403"/>
                </a:lnTo>
                <a:cubicBezTo>
                  <a:pt x="463022" y="2554638"/>
                  <a:pt x="319406" y="2432570"/>
                  <a:pt x="181448" y="2294772"/>
                </a:cubicBezTo>
                <a:cubicBezTo>
                  <a:pt x="84554" y="2210924"/>
                  <a:pt x="11151" y="2095555"/>
                  <a:pt x="0" y="1898627"/>
                </a:cubicBezTo>
                <a:lnTo>
                  <a:pt x="0" y="425473"/>
                </a:lnTo>
                <a:cubicBezTo>
                  <a:pt x="0" y="190491"/>
                  <a:pt x="190491" y="0"/>
                  <a:pt x="425473" y="0"/>
                </a:cubicBezTo>
                <a:close/>
              </a:path>
            </a:pathLst>
          </a:custGeom>
          <a:solidFill>
            <a:schemeClr val="accent5"/>
          </a:solidFill>
          <a:ln w="0" cap="flat" cmpd="sng" algn="ctr">
            <a:noFill/>
            <a:prstDash val="solid"/>
            <a:miter/>
            <a:headEnd type="none" w="med" len="med"/>
            <a:tailEnd type="none" w="med" len="med"/>
          </a:ln>
          <a:effectLst/>
        </p:spPr>
        <p:txBody>
          <a:bodyPr rot="0" spcFirstLastPara="0" vertOverflow="overflow" horzOverflow="overflow" vert="horz" wrap="square" lIns="457200" tIns="274320" rIns="457200" bIns="640080" numCol="1" spcCol="0" rtlCol="0" fromWordArt="0" anchor="t" anchorCtr="0" forceAA="0" compatLnSpc="1">
            <a:prstTxWarp prst="textNoShape">
              <a:avLst/>
            </a:prstTxWarp>
            <a:spAutoFit/>
          </a:bodyPr>
          <a:lstStyle/>
          <a:p>
            <a:r>
              <a:rPr lang="en-US" sz="3600" b="1" dirty="0">
                <a:solidFill>
                  <a:schemeClr val="bg1"/>
                </a:solidFill>
                <a:latin typeface="Arial Black" charset="0"/>
                <a:ea typeface="Arial Black" charset="0"/>
                <a:cs typeface="Arial Black" charset="0"/>
              </a:rPr>
              <a:t>By May 2018</a:t>
            </a:r>
            <a:r>
              <a:rPr lang="en-US" sz="1600" b="1" dirty="0">
                <a:solidFill>
                  <a:schemeClr val="bg1"/>
                </a:solidFill>
                <a:latin typeface="Arial Black" charset="0"/>
                <a:ea typeface="Arial Black" charset="0"/>
                <a:cs typeface="Arial Black" charset="0"/>
              </a:rPr>
              <a:t>,</a:t>
            </a:r>
          </a:p>
          <a:p>
            <a:r>
              <a:rPr lang="en-US" dirty="0">
                <a:solidFill>
                  <a:schemeClr val="bg1"/>
                </a:solidFill>
              </a:rPr>
              <a:t>The GDPR requires that organizations that control or process </a:t>
            </a:r>
          </a:p>
          <a:p>
            <a:r>
              <a:rPr lang="en-US" dirty="0">
                <a:solidFill>
                  <a:schemeClr val="bg1"/>
                </a:solidFill>
              </a:rPr>
              <a:t>personal data of EU residents abide by six principles: lawfulness, fairness, transparency; purpose limitation; data minimization; accuracy; retention; integrity and confidentiality</a:t>
            </a:r>
          </a:p>
        </p:txBody>
      </p:sp>
      <p:sp>
        <p:nvSpPr>
          <p:cNvPr id="23" name="Freeform 22"/>
          <p:cNvSpPr/>
          <p:nvPr/>
        </p:nvSpPr>
        <p:spPr bwMode="auto">
          <a:xfrm>
            <a:off x="533400" y="990600"/>
            <a:ext cx="4431667" cy="2292935"/>
          </a:xfrm>
          <a:custGeom>
            <a:avLst/>
            <a:gdLst>
              <a:gd name="connsiteX0" fmla="*/ 328295 w 4203700"/>
              <a:gd name="connsiteY0" fmla="*/ 0 h 1972246"/>
              <a:gd name="connsiteX1" fmla="*/ 3875405 w 4203700"/>
              <a:gd name="connsiteY1" fmla="*/ 0 h 1972246"/>
              <a:gd name="connsiteX2" fmla="*/ 4203700 w 4203700"/>
              <a:gd name="connsiteY2" fmla="*/ 328295 h 1972246"/>
              <a:gd name="connsiteX3" fmla="*/ 4203700 w 4203700"/>
              <a:gd name="connsiteY3" fmla="*/ 1317625 h 1972246"/>
              <a:gd name="connsiteX4" fmla="*/ 4058958 w 4203700"/>
              <a:gd name="connsiteY4" fmla="*/ 1589853 h 1972246"/>
              <a:gd name="connsiteX5" fmla="*/ 4055368 w 4203700"/>
              <a:gd name="connsiteY5" fmla="*/ 1591801 h 1972246"/>
              <a:gd name="connsiteX6" fmla="*/ 4026441 w 4203700"/>
              <a:gd name="connsiteY6" fmla="*/ 1624125 h 1972246"/>
              <a:gd name="connsiteX7" fmla="*/ 3627723 w 4203700"/>
              <a:gd name="connsiteY7" fmla="*/ 1972246 h 1972246"/>
              <a:gd name="connsiteX8" fmla="*/ 3699062 w 4203700"/>
              <a:gd name="connsiteY8" fmla="*/ 1645920 h 1972246"/>
              <a:gd name="connsiteX9" fmla="*/ 328295 w 4203700"/>
              <a:gd name="connsiteY9" fmla="*/ 1645920 h 1972246"/>
              <a:gd name="connsiteX10" fmla="*/ 0 w 4203700"/>
              <a:gd name="connsiteY10" fmla="*/ 1317625 h 1972246"/>
              <a:gd name="connsiteX11" fmla="*/ 0 w 4203700"/>
              <a:gd name="connsiteY11" fmla="*/ 328295 h 1972246"/>
              <a:gd name="connsiteX12" fmla="*/ 328295 w 4203700"/>
              <a:gd name="connsiteY12" fmla="*/ 0 h 197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03700" h="1972246">
                <a:moveTo>
                  <a:pt x="328295" y="0"/>
                </a:moveTo>
                <a:lnTo>
                  <a:pt x="3875405" y="0"/>
                </a:lnTo>
                <a:cubicBezTo>
                  <a:pt x="4056717" y="0"/>
                  <a:pt x="4203700" y="146983"/>
                  <a:pt x="4203700" y="328295"/>
                </a:cubicBezTo>
                <a:lnTo>
                  <a:pt x="4203700" y="1317625"/>
                </a:lnTo>
                <a:cubicBezTo>
                  <a:pt x="4203700" y="1430945"/>
                  <a:pt x="4146285" y="1530855"/>
                  <a:pt x="4058958" y="1589853"/>
                </a:cubicBezTo>
                <a:lnTo>
                  <a:pt x="4055368" y="1591801"/>
                </a:lnTo>
                <a:lnTo>
                  <a:pt x="4026441" y="1624125"/>
                </a:lnTo>
                <a:cubicBezTo>
                  <a:pt x="3900676" y="1754455"/>
                  <a:pt x="3757060" y="1849083"/>
                  <a:pt x="3627723" y="1972246"/>
                </a:cubicBezTo>
                <a:lnTo>
                  <a:pt x="3699062" y="1645920"/>
                </a:lnTo>
                <a:lnTo>
                  <a:pt x="328295" y="1645920"/>
                </a:lnTo>
                <a:cubicBezTo>
                  <a:pt x="146983" y="1645920"/>
                  <a:pt x="0" y="1498937"/>
                  <a:pt x="0" y="1317625"/>
                </a:cubicBezTo>
                <a:lnTo>
                  <a:pt x="0" y="328295"/>
                </a:lnTo>
                <a:cubicBezTo>
                  <a:pt x="0" y="146983"/>
                  <a:pt x="146983" y="0"/>
                  <a:pt x="328295" y="0"/>
                </a:cubicBezTo>
                <a:close/>
              </a:path>
            </a:pathLst>
          </a:custGeom>
          <a:solidFill>
            <a:schemeClr val="accent5">
              <a:lumMod val="60000"/>
              <a:lumOff val="40000"/>
            </a:schemeClr>
          </a:solidFill>
          <a:ln w="0" cap="flat" cmpd="sng" algn="ctr">
            <a:noFill/>
            <a:prstDash val="solid"/>
            <a:miter/>
            <a:headEnd type="none" w="med" len="med"/>
            <a:tailEnd type="none" w="med" len="med"/>
          </a:ln>
          <a:effectLst/>
        </p:spPr>
        <p:txBody>
          <a:bodyPr rot="0" spcFirstLastPara="0" vertOverflow="overflow" horzOverflow="overflow" vert="horz" wrap="square" lIns="457200" tIns="182880" rIns="365760" bIns="548640" numCol="1" spcCol="0" rtlCol="0" fromWordArt="0" anchor="t" anchorCtr="0" forceAA="0" compatLnSpc="1">
            <a:prstTxWarp prst="textNoShape">
              <a:avLst/>
            </a:prstTxWarp>
            <a:spAutoFit/>
          </a:bodyPr>
          <a:lstStyle/>
          <a:p>
            <a:r>
              <a:rPr lang="en-US" sz="3500" dirty="0" smtClean="0">
                <a:solidFill>
                  <a:schemeClr val="bg1"/>
                </a:solidFill>
                <a:latin typeface="Arial Black" pitchFamily="34" charset="0"/>
                <a:ea typeface="Arial Black" charset="0"/>
                <a:cs typeface="Arial Black" charset="0"/>
              </a:rPr>
              <a:t>Penalties:</a:t>
            </a:r>
            <a:endParaRPr lang="en-US" sz="1600" dirty="0" smtClean="0">
              <a:solidFill>
                <a:schemeClr val="bg1"/>
              </a:solidFill>
              <a:latin typeface="Arial Black" pitchFamily="34" charset="0"/>
            </a:endParaRPr>
          </a:p>
          <a:p>
            <a:pPr marL="517525"/>
            <a:r>
              <a:rPr lang="en-US" sz="2400" dirty="0" smtClean="0">
                <a:solidFill>
                  <a:schemeClr val="bg1"/>
                </a:solidFill>
              </a:rPr>
              <a:t>Up to </a:t>
            </a:r>
            <a:r>
              <a:rPr lang="en-US" sz="2400" b="1" dirty="0" smtClean="0">
                <a:solidFill>
                  <a:schemeClr val="bg1"/>
                </a:solidFill>
              </a:rPr>
              <a:t>20M</a:t>
            </a:r>
            <a:r>
              <a:rPr lang="en-US" sz="2800" dirty="0">
                <a:solidFill>
                  <a:schemeClr val="bg1"/>
                </a:solidFill>
                <a:latin typeface="Trebuchet MS"/>
                <a:ea typeface="Trebuchet MS"/>
                <a:cs typeface="Trebuchet MS"/>
                <a:sym typeface="Trebuchet MS"/>
              </a:rPr>
              <a:t> </a:t>
            </a:r>
            <a:r>
              <a:rPr lang="en-US" sz="2800" dirty="0" smtClean="0">
                <a:solidFill>
                  <a:schemeClr val="bg1"/>
                </a:solidFill>
                <a:latin typeface="Trebuchet MS"/>
                <a:ea typeface="Trebuchet MS"/>
                <a:cs typeface="Trebuchet MS"/>
                <a:sym typeface="Trebuchet MS"/>
              </a:rPr>
              <a:t>€ or </a:t>
            </a:r>
          </a:p>
          <a:p>
            <a:pPr marL="517525"/>
            <a:r>
              <a:rPr lang="en-US" sz="2800" dirty="0" smtClean="0">
                <a:solidFill>
                  <a:schemeClr val="bg1"/>
                </a:solidFill>
                <a:latin typeface="Trebuchet MS"/>
                <a:ea typeface="Trebuchet MS"/>
                <a:cs typeface="Trebuchet MS"/>
                <a:sym typeface="Trebuchet MS"/>
              </a:rPr>
              <a:t>4% of revenue</a:t>
            </a:r>
            <a:endParaRPr lang="en-US" sz="2800" kern="0" dirty="0">
              <a:solidFill>
                <a:schemeClr val="bg1"/>
              </a:solidFill>
            </a:endParaRPr>
          </a:p>
          <a:p>
            <a:pPr algn="r"/>
            <a:endParaRPr lang="en-US" sz="1000" kern="0" dirty="0">
              <a:solidFill>
                <a:schemeClr val="accent1">
                  <a:lumMod val="20000"/>
                  <a:lumOff val="80000"/>
                </a:schemeClr>
              </a:solidFill>
            </a:endParaRPr>
          </a:p>
        </p:txBody>
      </p:sp>
      <p:sp>
        <p:nvSpPr>
          <p:cNvPr id="3" name="TextBox 2"/>
          <p:cNvSpPr txBox="1"/>
          <p:nvPr/>
        </p:nvSpPr>
        <p:spPr>
          <a:xfrm>
            <a:off x="2287772" y="3623608"/>
            <a:ext cx="2055628" cy="1938992"/>
          </a:xfrm>
          <a:prstGeom prst="rect">
            <a:avLst/>
          </a:prstGeom>
          <a:noFill/>
        </p:spPr>
        <p:txBody>
          <a:bodyPr wrap="square" rtlCol="0">
            <a:spAutoFit/>
          </a:bodyPr>
          <a:lstStyle/>
          <a:p>
            <a:pPr algn="r"/>
            <a:r>
              <a:rPr lang="en-US" sz="4000" b="1" dirty="0" smtClean="0">
                <a:solidFill>
                  <a:schemeClr val="tx1">
                    <a:lumMod val="65000"/>
                    <a:lumOff val="35000"/>
                  </a:schemeClr>
                </a:solidFill>
              </a:rPr>
              <a:t>Print related risks</a:t>
            </a:r>
            <a:endParaRPr lang="en-US" sz="4000" b="1" dirty="0">
              <a:solidFill>
                <a:schemeClr val="tx1">
                  <a:lumMod val="65000"/>
                  <a:lumOff val="35000"/>
                </a:schemeClr>
              </a:solidFill>
            </a:endParaRPr>
          </a:p>
        </p:txBody>
      </p:sp>
      <p:sp>
        <p:nvSpPr>
          <p:cNvPr id="4" name="TextBox 3"/>
          <p:cNvSpPr txBox="1"/>
          <p:nvPr/>
        </p:nvSpPr>
        <p:spPr>
          <a:xfrm>
            <a:off x="4800600" y="3505200"/>
            <a:ext cx="5791200" cy="1951511"/>
          </a:xfrm>
          <a:prstGeom prst="rect">
            <a:avLst/>
          </a:prstGeom>
          <a:noFill/>
        </p:spPr>
        <p:txBody>
          <a:bodyPr wrap="square" rtlCol="0">
            <a:noAutofit/>
          </a:bodyPr>
          <a:lstStyle/>
          <a:p>
            <a:pPr marL="285750" indent="-285750">
              <a:spcBef>
                <a:spcPts val="600"/>
              </a:spcBef>
              <a:spcAft>
                <a:spcPts val="600"/>
              </a:spcAft>
              <a:buFont typeface="Arial" pitchFamily="34" charset="0"/>
              <a:buChar char="•"/>
            </a:pPr>
            <a:r>
              <a:rPr lang="en-US" sz="2400" dirty="0" smtClean="0">
                <a:solidFill>
                  <a:schemeClr val="tx1">
                    <a:lumMod val="65000"/>
                    <a:lumOff val="35000"/>
                  </a:schemeClr>
                </a:solidFill>
              </a:rPr>
              <a:t>Unrestricted access to print devices</a:t>
            </a:r>
          </a:p>
          <a:p>
            <a:pPr marL="285750" indent="-285750">
              <a:spcBef>
                <a:spcPts val="600"/>
              </a:spcBef>
              <a:spcAft>
                <a:spcPts val="600"/>
              </a:spcAft>
              <a:buFont typeface="Arial" pitchFamily="34" charset="0"/>
              <a:buChar char="•"/>
            </a:pPr>
            <a:r>
              <a:rPr lang="en-US" sz="2400" dirty="0" smtClean="0">
                <a:solidFill>
                  <a:schemeClr val="tx1">
                    <a:lumMod val="65000"/>
                    <a:lumOff val="35000"/>
                  </a:schemeClr>
                </a:solidFill>
              </a:rPr>
              <a:t>Cyber-attacks on unprotected devices</a:t>
            </a:r>
          </a:p>
          <a:p>
            <a:pPr marL="285750" indent="-285750">
              <a:spcBef>
                <a:spcPts val="600"/>
              </a:spcBef>
              <a:spcAft>
                <a:spcPts val="600"/>
              </a:spcAft>
              <a:buFont typeface="Arial" pitchFamily="34" charset="0"/>
              <a:buChar char="•"/>
            </a:pPr>
            <a:r>
              <a:rPr lang="en-US" sz="2400" dirty="0" smtClean="0">
                <a:solidFill>
                  <a:schemeClr val="tx1">
                    <a:lumMod val="65000"/>
                    <a:lumOff val="35000"/>
                  </a:schemeClr>
                </a:solidFill>
              </a:rPr>
              <a:t>Unprotected hard drives</a:t>
            </a:r>
          </a:p>
          <a:p>
            <a:pPr marL="285750" indent="-285750">
              <a:spcBef>
                <a:spcPts val="600"/>
              </a:spcBef>
              <a:spcAft>
                <a:spcPts val="600"/>
              </a:spcAft>
              <a:buFont typeface="Arial" pitchFamily="34" charset="0"/>
              <a:buChar char="•"/>
            </a:pPr>
            <a:r>
              <a:rPr lang="en-US" sz="2400" dirty="0" smtClean="0">
                <a:solidFill>
                  <a:schemeClr val="tx1">
                    <a:lumMod val="65000"/>
                    <a:lumOff val="35000"/>
                  </a:schemeClr>
                </a:solidFill>
              </a:rPr>
              <a:t>Unclaimed documents</a:t>
            </a:r>
          </a:p>
          <a:p>
            <a:pPr marL="285750" indent="-285750">
              <a:spcBef>
                <a:spcPts val="600"/>
              </a:spcBef>
              <a:spcAft>
                <a:spcPts val="600"/>
              </a:spcAft>
              <a:buFont typeface="Arial" pitchFamily="34" charset="0"/>
              <a:buChar char="•"/>
            </a:pPr>
            <a:endParaRPr lang="en-US" sz="2400" dirty="0">
              <a:solidFill>
                <a:schemeClr val="tx1">
                  <a:lumMod val="65000"/>
                  <a:lumOff val="35000"/>
                </a:schemeClr>
              </a:solidFill>
            </a:endParaRPr>
          </a:p>
        </p:txBody>
      </p:sp>
      <p:cxnSp>
        <p:nvCxnSpPr>
          <p:cNvPr id="6" name="Straight Connector 5"/>
          <p:cNvCxnSpPr/>
          <p:nvPr/>
        </p:nvCxnSpPr>
        <p:spPr>
          <a:xfrm>
            <a:off x="4648200" y="3776008"/>
            <a:ext cx="0" cy="1481792"/>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p:cNvSpPr>
            <a:spLocks noGrp="1"/>
          </p:cNvSpPr>
          <p:nvPr>
            <p:ph type="ftr" sz="quarter" idx="4294967295"/>
          </p:nvPr>
        </p:nvSpPr>
        <p:spPr>
          <a:xfrm>
            <a:off x="3048000" y="6565900"/>
            <a:ext cx="6096000" cy="136525"/>
          </a:xfrm>
          <a:prstGeom prst="rect">
            <a:avLst/>
          </a:prstGeom>
        </p:spPr>
        <p:txBody>
          <a:bodyPr/>
          <a:lstStyle/>
          <a:p>
            <a:pPr algn="ctr">
              <a:defRPr/>
            </a:pPr>
            <a:r>
              <a:rPr lang="en-US" sz="1000" dirty="0" smtClean="0"/>
              <a:t>© 2018 Lexmark. All rights reserved.</a:t>
            </a:r>
            <a:endParaRPr lang="en-US" sz="1000" dirty="0"/>
          </a:p>
        </p:txBody>
      </p:sp>
    </p:spTree>
    <p:extLst>
      <p:ext uri="{BB962C8B-B14F-4D97-AF65-F5344CB8AC3E}">
        <p14:creationId xmlns:p14="http://schemas.microsoft.com/office/powerpoint/2010/main" val="415148152"/>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1"/>
          <p:cNvSpPr>
            <a:spLocks noGrp="1"/>
          </p:cNvSpPr>
          <p:nvPr>
            <p:ph type="title"/>
          </p:nvPr>
        </p:nvSpPr>
        <p:spPr/>
        <p:txBody>
          <a:bodyPr/>
          <a:lstStyle/>
          <a:p>
            <a:pPr eaLnBrk="1" hangingPunct="1"/>
            <a:r>
              <a:rPr altLang="x-none"/>
              <a:t>Exceeding </a:t>
            </a:r>
            <a:r>
              <a:rPr altLang="x-none" smtClean="0"/>
              <a:t>strict </a:t>
            </a:r>
            <a:r>
              <a:rPr altLang="x-none"/>
              <a:t>compliance requirements</a:t>
            </a:r>
          </a:p>
        </p:txBody>
      </p:sp>
      <p:sp>
        <p:nvSpPr>
          <p:cNvPr id="18" name="Freeform 17"/>
          <p:cNvSpPr>
            <a:spLocks noChangeAspect="1"/>
          </p:cNvSpPr>
          <p:nvPr/>
        </p:nvSpPr>
        <p:spPr bwMode="auto">
          <a:xfrm>
            <a:off x="306389" y="749300"/>
            <a:ext cx="11718925" cy="5384800"/>
          </a:xfrm>
          <a:custGeom>
            <a:avLst/>
            <a:gdLst>
              <a:gd name="connsiteX0" fmla="*/ 0 w 11734800"/>
              <a:gd name="connsiteY0" fmla="*/ 0 h 5384800"/>
              <a:gd name="connsiteX1" fmla="*/ 11734800 w 11734800"/>
              <a:gd name="connsiteY1" fmla="*/ 0 h 5384800"/>
              <a:gd name="connsiteX2" fmla="*/ 11734800 w 11734800"/>
              <a:gd name="connsiteY2" fmla="*/ 5384800 h 5384800"/>
              <a:gd name="connsiteX3" fmla="*/ 11684000 w 11734800"/>
              <a:gd name="connsiteY3" fmla="*/ 5384800 h 5384800"/>
              <a:gd name="connsiteX0" fmla="*/ 0 w 11734800"/>
              <a:gd name="connsiteY0" fmla="*/ 0 h 5384800"/>
              <a:gd name="connsiteX1" fmla="*/ 11734800 w 11734800"/>
              <a:gd name="connsiteY1" fmla="*/ 0 h 5384800"/>
              <a:gd name="connsiteX2" fmla="*/ 11734800 w 11734800"/>
              <a:gd name="connsiteY2" fmla="*/ 5384800 h 5384800"/>
              <a:gd name="connsiteX3" fmla="*/ 11548269 w 11734800"/>
              <a:gd name="connsiteY3" fmla="*/ 5384800 h 5384800"/>
              <a:gd name="connsiteX0" fmla="*/ 0 w 11734800"/>
              <a:gd name="connsiteY0" fmla="*/ 0 h 5384800"/>
              <a:gd name="connsiteX1" fmla="*/ 11734800 w 11734800"/>
              <a:gd name="connsiteY1" fmla="*/ 0 h 5384800"/>
              <a:gd name="connsiteX2" fmla="*/ 11734800 w 11734800"/>
              <a:gd name="connsiteY2" fmla="*/ 5384800 h 5384800"/>
              <a:gd name="connsiteX3" fmla="*/ 11288432 w 1173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1734800" h="5384800">
                <a:moveTo>
                  <a:pt x="0" y="0"/>
                </a:moveTo>
                <a:lnTo>
                  <a:pt x="11734800" y="0"/>
                </a:lnTo>
                <a:lnTo>
                  <a:pt x="11734800" y="5384800"/>
                </a:lnTo>
                <a:lnTo>
                  <a:pt x="11288432" y="5384800"/>
                </a:lnTo>
              </a:path>
            </a:pathLst>
          </a:custGeom>
          <a:noFill/>
          <a:ln w="19050" cap="sq" cmpd="sng" algn="ctr">
            <a:solidFill>
              <a:schemeClr val="bg1">
                <a:lumMod val="75000"/>
              </a:schemeClr>
            </a:solidFill>
            <a:prstDash val="sysDot"/>
            <a:miter/>
            <a:headEnd type="none" w="med" len="med"/>
            <a:tailEnd type="none" w="med" len="med"/>
          </a:ln>
          <a:effectLst/>
        </p:spPr>
        <p:txBody>
          <a:bodyPr/>
          <a:lstStyle/>
          <a:p>
            <a:pPr algn="ctr" eaLnBrk="1" hangingPunct="1">
              <a:defRPr/>
            </a:pPr>
            <a:endParaRPr lang="en-US" sz="1600">
              <a:latin typeface="Arial" charset="0"/>
              <a:cs typeface="Arial" pitchFamily="34" charset="0"/>
            </a:endParaRPr>
          </a:p>
        </p:txBody>
      </p:sp>
      <p:grpSp>
        <p:nvGrpSpPr>
          <p:cNvPr id="152579" name="Group 18"/>
          <p:cNvGrpSpPr>
            <a:grpSpLocks noChangeAspect="1"/>
          </p:cNvGrpSpPr>
          <p:nvPr/>
        </p:nvGrpSpPr>
        <p:grpSpPr bwMode="auto">
          <a:xfrm>
            <a:off x="10587039" y="5907088"/>
            <a:ext cx="1171575" cy="671512"/>
            <a:chOff x="326316" y="3153776"/>
            <a:chExt cx="1212835" cy="694935"/>
          </a:xfrm>
        </p:grpSpPr>
        <p:pic>
          <p:nvPicPr>
            <p:cNvPr id="152603"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316" y="3153776"/>
              <a:ext cx="353630" cy="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604" name="Pictur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919" y="3153776"/>
              <a:ext cx="353630" cy="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605" name="Pictur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5521" y="3153776"/>
              <a:ext cx="353630" cy="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606" name="Picture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3759" y="3243039"/>
              <a:ext cx="400530" cy="465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607" name="Picture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3895" y="3251200"/>
              <a:ext cx="400530" cy="465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608" name="Picture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9298" y="3316967"/>
              <a:ext cx="457200" cy="53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2580" name="Group 5"/>
          <p:cNvGrpSpPr>
            <a:grpSpLocks noChangeAspect="1"/>
          </p:cNvGrpSpPr>
          <p:nvPr/>
        </p:nvGrpSpPr>
        <p:grpSpPr bwMode="auto">
          <a:xfrm>
            <a:off x="2098677" y="920751"/>
            <a:ext cx="7805737" cy="3776663"/>
            <a:chOff x="723554" y="781198"/>
            <a:chExt cx="10454027" cy="5054110"/>
          </a:xfrm>
        </p:grpSpPr>
        <p:grpSp>
          <p:nvGrpSpPr>
            <p:cNvPr id="152588" name="Group 7"/>
            <p:cNvGrpSpPr>
              <a:grpSpLocks noChangeAspect="1"/>
            </p:cNvGrpSpPr>
            <p:nvPr/>
          </p:nvGrpSpPr>
          <p:grpSpPr bwMode="auto">
            <a:xfrm>
              <a:off x="7337102" y="1470573"/>
              <a:ext cx="3840479" cy="4364735"/>
              <a:chOff x="7337102" y="1357708"/>
              <a:chExt cx="3840479" cy="4364735"/>
            </a:xfrm>
          </p:grpSpPr>
          <p:grpSp>
            <p:nvGrpSpPr>
              <p:cNvPr id="152599" name="Group 26"/>
              <p:cNvGrpSpPr>
                <a:grpSpLocks/>
              </p:cNvGrpSpPr>
              <p:nvPr/>
            </p:nvGrpSpPr>
            <p:grpSpPr bwMode="auto">
              <a:xfrm>
                <a:off x="7337102" y="1357708"/>
                <a:ext cx="3840479" cy="4364735"/>
                <a:chOff x="311863" y="1357708"/>
                <a:chExt cx="3840479" cy="4364735"/>
              </a:xfrm>
            </p:grpSpPr>
            <p:sp>
              <p:nvSpPr>
                <p:cNvPr id="152601" name="Freeform 39"/>
                <p:cNvSpPr>
                  <a:spLocks/>
                </p:cNvSpPr>
                <p:nvPr/>
              </p:nvSpPr>
              <p:spPr bwMode="auto">
                <a:xfrm>
                  <a:off x="311863" y="1357708"/>
                  <a:ext cx="3840479" cy="4364735"/>
                </a:xfrm>
                <a:custGeom>
                  <a:avLst/>
                  <a:gdLst>
                    <a:gd name="T0" fmla="*/ 5594969 w 2249905"/>
                    <a:gd name="T1" fmla="*/ 0 h 2737381"/>
                    <a:gd name="T2" fmla="*/ 5619025 w 2249905"/>
                    <a:gd name="T3" fmla="*/ 19434 h 2737381"/>
                    <a:gd name="T4" fmla="*/ 8923453 w 2249905"/>
                    <a:gd name="T5" fmla="*/ 931729 h 2737381"/>
                    <a:gd name="T6" fmla="*/ 10742465 w 2249905"/>
                    <a:gd name="T7" fmla="*/ 686954 h 2737381"/>
                    <a:gd name="T8" fmla="*/ 11189942 w 2249905"/>
                    <a:gd name="T9" fmla="*/ 525068 h 2737381"/>
                    <a:gd name="T10" fmla="*/ 11189942 w 2249905"/>
                    <a:gd name="T11" fmla="*/ 4800620 h 2737381"/>
                    <a:gd name="T12" fmla="*/ 11170645 w 2249905"/>
                    <a:gd name="T13" fmla="*/ 4800620 h 2737381"/>
                    <a:gd name="T14" fmla="*/ 11153063 w 2249905"/>
                    <a:gd name="T15" fmla="*/ 5015953 h 2737381"/>
                    <a:gd name="T16" fmla="*/ 9480061 w 2249905"/>
                    <a:gd name="T17" fmla="*/ 7820521 h 2737381"/>
                    <a:gd name="T18" fmla="*/ 5460352 w 2249905"/>
                    <a:gd name="T19" fmla="*/ 11096938 h 2737381"/>
                    <a:gd name="T20" fmla="*/ 1589517 w 2249905"/>
                    <a:gd name="T21" fmla="*/ 7941870 h 2737381"/>
                    <a:gd name="T22" fmla="*/ 45214 w 2249905"/>
                    <a:gd name="T23" fmla="*/ 5186777 h 2737381"/>
                    <a:gd name="T24" fmla="*/ 31524 w 2249905"/>
                    <a:gd name="T25" fmla="*/ 4800620 h 2737381"/>
                    <a:gd name="T26" fmla="*/ 0 w 2249905"/>
                    <a:gd name="T27" fmla="*/ 4800620 h 2737381"/>
                    <a:gd name="T28" fmla="*/ 0 w 2249905"/>
                    <a:gd name="T29" fmla="*/ 525071 h 2737381"/>
                    <a:gd name="T30" fmla="*/ 447472 w 2249905"/>
                    <a:gd name="T31" fmla="*/ 686954 h 2737381"/>
                    <a:gd name="T32" fmla="*/ 2266482 w 2249905"/>
                    <a:gd name="T33" fmla="*/ 931729 h 2737381"/>
                    <a:gd name="T34" fmla="*/ 5570917 w 2249905"/>
                    <a:gd name="T35" fmla="*/ 19434 h 27373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49905" h="2737381">
                      <a:moveTo>
                        <a:pt x="1124952" y="0"/>
                      </a:moveTo>
                      <a:lnTo>
                        <a:pt x="1129789" y="4794"/>
                      </a:lnTo>
                      <a:cubicBezTo>
                        <a:pt x="1299825" y="143838"/>
                        <a:pt x="1534728" y="229838"/>
                        <a:pt x="1794194" y="229838"/>
                      </a:cubicBezTo>
                      <a:cubicBezTo>
                        <a:pt x="1923928" y="229838"/>
                        <a:pt x="2047520" y="208338"/>
                        <a:pt x="2159933" y="169457"/>
                      </a:cubicBezTo>
                      <a:lnTo>
                        <a:pt x="2249905" y="129523"/>
                      </a:lnTo>
                      <a:lnTo>
                        <a:pt x="2249905" y="1184212"/>
                      </a:lnTo>
                      <a:lnTo>
                        <a:pt x="2246025" y="1184212"/>
                      </a:lnTo>
                      <a:lnTo>
                        <a:pt x="2242490" y="1237330"/>
                      </a:lnTo>
                      <a:cubicBezTo>
                        <a:pt x="2213809" y="1488066"/>
                        <a:pt x="2101395" y="1733872"/>
                        <a:pt x="1906108" y="1929158"/>
                      </a:cubicBezTo>
                      <a:lnTo>
                        <a:pt x="1097885" y="2737381"/>
                      </a:lnTo>
                      <a:lnTo>
                        <a:pt x="319596" y="1959092"/>
                      </a:lnTo>
                      <a:cubicBezTo>
                        <a:pt x="131542" y="1771038"/>
                        <a:pt x="28327" y="1529301"/>
                        <a:pt x="9091" y="1279469"/>
                      </a:cubicBezTo>
                      <a:lnTo>
                        <a:pt x="6338" y="1184212"/>
                      </a:lnTo>
                      <a:lnTo>
                        <a:pt x="0" y="1184212"/>
                      </a:lnTo>
                      <a:lnTo>
                        <a:pt x="0" y="129524"/>
                      </a:lnTo>
                      <a:lnTo>
                        <a:pt x="89971" y="169457"/>
                      </a:lnTo>
                      <a:cubicBezTo>
                        <a:pt x="202385" y="208338"/>
                        <a:pt x="325977" y="229838"/>
                        <a:pt x="455710" y="229838"/>
                      </a:cubicBezTo>
                      <a:cubicBezTo>
                        <a:pt x="715176" y="229838"/>
                        <a:pt x="950080" y="143838"/>
                        <a:pt x="1120116" y="4794"/>
                      </a:cubicBezTo>
                      <a:lnTo>
                        <a:pt x="1124952" y="0"/>
                      </a:lnTo>
                      <a:close/>
                    </a:path>
                  </a:pathLst>
                </a:custGeom>
                <a:solidFill>
                  <a:schemeClr val="bg1">
                    <a:alpha val="21960"/>
                  </a:schemeClr>
                </a:solidFill>
                <a:ln w="9525" cap="flat" cmpd="sng">
                  <a:solidFill>
                    <a:schemeClr val="accent2"/>
                  </a:solidFill>
                  <a:prstDash val="lgDash"/>
                  <a:miter lim="800000"/>
                  <a:headEnd type="none" w="med" len="med"/>
                  <a:tailEnd type="none" w="med" len="med"/>
                </a:ln>
              </p:spPr>
              <p:txBody>
                <a:bodyPr/>
                <a:lstStyle/>
                <a:p>
                  <a:endParaRPr lang="en-US"/>
                </a:p>
              </p:txBody>
            </p:sp>
            <p:sp>
              <p:nvSpPr>
                <p:cNvPr id="152602" name="Freeform 40"/>
                <p:cNvSpPr>
                  <a:spLocks/>
                </p:cNvSpPr>
                <p:nvPr/>
              </p:nvSpPr>
              <p:spPr bwMode="auto">
                <a:xfrm>
                  <a:off x="404031" y="1441639"/>
                  <a:ext cx="3656890" cy="4138464"/>
                </a:xfrm>
                <a:custGeom>
                  <a:avLst/>
                  <a:gdLst>
                    <a:gd name="T0" fmla="*/ 1828444 w 2249905"/>
                    <a:gd name="T1" fmla="*/ 0 h 2737381"/>
                    <a:gd name="T2" fmla="*/ 1836306 w 2249905"/>
                    <a:gd name="T3" fmla="*/ 7248 h 2737381"/>
                    <a:gd name="T4" fmla="*/ 2916199 w 2249905"/>
                    <a:gd name="T5" fmla="*/ 347477 h 2737381"/>
                    <a:gd name="T6" fmla="*/ 3510654 w 2249905"/>
                    <a:gd name="T7" fmla="*/ 256191 h 2737381"/>
                    <a:gd name="T8" fmla="*/ 3656890 w 2249905"/>
                    <a:gd name="T9" fmla="*/ 195817 h 2737381"/>
                    <a:gd name="T10" fmla="*/ 3656890 w 2249905"/>
                    <a:gd name="T11" fmla="*/ 1790331 h 2737381"/>
                    <a:gd name="T12" fmla="*/ 3650584 w 2249905"/>
                    <a:gd name="T13" fmla="*/ 1790331 h 2737381"/>
                    <a:gd name="T14" fmla="*/ 3644838 w 2249905"/>
                    <a:gd name="T15" fmla="*/ 1870637 h 2737381"/>
                    <a:gd name="T16" fmla="*/ 3098098 w 2249905"/>
                    <a:gd name="T17" fmla="*/ 2916565 h 2737381"/>
                    <a:gd name="T18" fmla="*/ 1784451 w 2249905"/>
                    <a:gd name="T19" fmla="*/ 4138464 h 2737381"/>
                    <a:gd name="T20" fmla="*/ 519456 w 2249905"/>
                    <a:gd name="T21" fmla="*/ 2961821 h 2737381"/>
                    <a:gd name="T22" fmla="*/ 14776 w 2249905"/>
                    <a:gd name="T23" fmla="*/ 1934344 h 2737381"/>
                    <a:gd name="T24" fmla="*/ 10301 w 2249905"/>
                    <a:gd name="T25" fmla="*/ 1790331 h 2737381"/>
                    <a:gd name="T26" fmla="*/ 0 w 2249905"/>
                    <a:gd name="T27" fmla="*/ 1790331 h 2737381"/>
                    <a:gd name="T28" fmla="*/ 0 w 2249905"/>
                    <a:gd name="T29" fmla="*/ 195819 h 2737381"/>
                    <a:gd name="T30" fmla="*/ 146235 w 2249905"/>
                    <a:gd name="T31" fmla="*/ 256191 h 2737381"/>
                    <a:gd name="T32" fmla="*/ 740690 w 2249905"/>
                    <a:gd name="T33" fmla="*/ 347477 h 2737381"/>
                    <a:gd name="T34" fmla="*/ 1820584 w 2249905"/>
                    <a:gd name="T35" fmla="*/ 7248 h 27373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49905"/>
                    <a:gd name="T55" fmla="*/ 0 h 2737381"/>
                    <a:gd name="T56" fmla="*/ 2249905 w 2249905"/>
                    <a:gd name="T57" fmla="*/ 2737381 h 27373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49905" h="2737381">
                      <a:moveTo>
                        <a:pt x="1124952" y="0"/>
                      </a:moveTo>
                      <a:lnTo>
                        <a:pt x="1129789" y="4794"/>
                      </a:lnTo>
                      <a:cubicBezTo>
                        <a:pt x="1299825" y="143838"/>
                        <a:pt x="1534728" y="229838"/>
                        <a:pt x="1794194" y="229838"/>
                      </a:cubicBezTo>
                      <a:cubicBezTo>
                        <a:pt x="1923928" y="229838"/>
                        <a:pt x="2047520" y="208338"/>
                        <a:pt x="2159933" y="169457"/>
                      </a:cubicBezTo>
                      <a:lnTo>
                        <a:pt x="2249905" y="129523"/>
                      </a:lnTo>
                      <a:lnTo>
                        <a:pt x="2249905" y="1184212"/>
                      </a:lnTo>
                      <a:lnTo>
                        <a:pt x="2246025" y="1184212"/>
                      </a:lnTo>
                      <a:lnTo>
                        <a:pt x="2242490" y="1237330"/>
                      </a:lnTo>
                      <a:cubicBezTo>
                        <a:pt x="2213809" y="1488066"/>
                        <a:pt x="2101395" y="1733872"/>
                        <a:pt x="1906108" y="1929158"/>
                      </a:cubicBezTo>
                      <a:lnTo>
                        <a:pt x="1097885" y="2737381"/>
                      </a:lnTo>
                      <a:lnTo>
                        <a:pt x="319596" y="1959092"/>
                      </a:lnTo>
                      <a:cubicBezTo>
                        <a:pt x="131542" y="1771038"/>
                        <a:pt x="28327" y="1529301"/>
                        <a:pt x="9091" y="1279469"/>
                      </a:cubicBezTo>
                      <a:lnTo>
                        <a:pt x="6338" y="1184212"/>
                      </a:lnTo>
                      <a:lnTo>
                        <a:pt x="0" y="1184212"/>
                      </a:lnTo>
                      <a:lnTo>
                        <a:pt x="0" y="129524"/>
                      </a:lnTo>
                      <a:lnTo>
                        <a:pt x="89971" y="169457"/>
                      </a:lnTo>
                      <a:cubicBezTo>
                        <a:pt x="202385" y="208338"/>
                        <a:pt x="325977" y="229838"/>
                        <a:pt x="455710" y="229838"/>
                      </a:cubicBezTo>
                      <a:cubicBezTo>
                        <a:pt x="715176" y="229838"/>
                        <a:pt x="950080" y="143838"/>
                        <a:pt x="1120116" y="4794"/>
                      </a:cubicBezTo>
                      <a:lnTo>
                        <a:pt x="1124952" y="0"/>
                      </a:lnTo>
                      <a:close/>
                    </a:path>
                  </a:pathLst>
                </a:custGeom>
                <a:solidFill>
                  <a:schemeClr val="accent2">
                    <a:alpha val="72156"/>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lIns="365760" tIns="274320" rIns="457200" bIns="365760"/>
                <a:lstStyle>
                  <a:lvl1pPr>
                    <a:defRPr>
                      <a:solidFill>
                        <a:schemeClr val="tx1"/>
                      </a:solidFill>
                      <a:latin typeface="Calibri" charset="0"/>
                      <a:ea typeface="Arial"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endParaRPr lang="en-US" altLang="x-none" sz="2100" b="1">
                    <a:solidFill>
                      <a:schemeClr val="bg1"/>
                    </a:solidFill>
                    <a:latin typeface="Arial" charset="0"/>
                  </a:endParaRPr>
                </a:p>
                <a:p>
                  <a:pPr algn="ctr" eaLnBrk="1" hangingPunct="1"/>
                  <a:r>
                    <a:rPr lang="en-US" altLang="x-none" sz="2100" b="1">
                      <a:solidFill>
                        <a:schemeClr val="bg1"/>
                      </a:solidFill>
                      <a:latin typeface="Arial" charset="0"/>
                    </a:rPr>
                    <a:t>Standards</a:t>
                  </a:r>
                  <a:endParaRPr lang="en-US" altLang="x-none" sz="2100">
                    <a:solidFill>
                      <a:schemeClr val="bg1"/>
                    </a:solidFill>
                    <a:latin typeface="Arial" charset="0"/>
                  </a:endParaRPr>
                </a:p>
              </p:txBody>
            </p:sp>
          </p:grpSp>
          <p:pic>
            <p:nvPicPr>
              <p:cNvPr id="152600" name="Picture 50"/>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74696" y="3009775"/>
                <a:ext cx="2331265" cy="100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2589" name="Group 3"/>
            <p:cNvGrpSpPr>
              <a:grpSpLocks noChangeAspect="1"/>
            </p:cNvGrpSpPr>
            <p:nvPr/>
          </p:nvGrpSpPr>
          <p:grpSpPr bwMode="auto">
            <a:xfrm>
              <a:off x="723554" y="1474877"/>
              <a:ext cx="3613494" cy="4059260"/>
              <a:chOff x="723554" y="1474877"/>
              <a:chExt cx="3613494" cy="4059260"/>
            </a:xfrm>
          </p:grpSpPr>
          <p:sp>
            <p:nvSpPr>
              <p:cNvPr id="152595" name="Freeform 43"/>
              <p:cNvSpPr>
                <a:spLocks/>
              </p:cNvSpPr>
              <p:nvPr/>
            </p:nvSpPr>
            <p:spPr bwMode="auto">
              <a:xfrm>
                <a:off x="723554" y="1474877"/>
                <a:ext cx="3613494" cy="4059260"/>
              </a:xfrm>
              <a:custGeom>
                <a:avLst/>
                <a:gdLst>
                  <a:gd name="T0" fmla="*/ 4660403 w 2249905"/>
                  <a:gd name="T1" fmla="*/ 0 h 2737381"/>
                  <a:gd name="T2" fmla="*/ 4680442 w 2249905"/>
                  <a:gd name="T3" fmla="*/ 15633 h 2737381"/>
                  <a:gd name="T4" fmla="*/ 7432908 w 2249905"/>
                  <a:gd name="T5" fmla="*/ 749475 h 2737381"/>
                  <a:gd name="T6" fmla="*/ 8948078 w 2249905"/>
                  <a:gd name="T7" fmla="*/ 552580 h 2737381"/>
                  <a:gd name="T8" fmla="*/ 9320810 w 2249905"/>
                  <a:gd name="T9" fmla="*/ 422359 h 2737381"/>
                  <a:gd name="T10" fmla="*/ 9320810 w 2249905"/>
                  <a:gd name="T11" fmla="*/ 3861573 h 2737381"/>
                  <a:gd name="T12" fmla="*/ 9304735 w 2249905"/>
                  <a:gd name="T13" fmla="*/ 3861573 h 2737381"/>
                  <a:gd name="T14" fmla="*/ 9290091 w 2249905"/>
                  <a:gd name="T15" fmla="*/ 4034786 h 2737381"/>
                  <a:gd name="T16" fmla="*/ 7896544 w 2249905"/>
                  <a:gd name="T17" fmla="*/ 6290753 h 2737381"/>
                  <a:gd name="T18" fmla="*/ 4548272 w 2249905"/>
                  <a:gd name="T19" fmla="*/ 8926271 h 2737381"/>
                  <a:gd name="T20" fmla="*/ 1324008 w 2249905"/>
                  <a:gd name="T21" fmla="*/ 6388365 h 2737381"/>
                  <a:gd name="T22" fmla="*/ 37662 w 2249905"/>
                  <a:gd name="T23" fmla="*/ 4172196 h 2737381"/>
                  <a:gd name="T24" fmla="*/ 26256 w 2249905"/>
                  <a:gd name="T25" fmla="*/ 3861573 h 2737381"/>
                  <a:gd name="T26" fmla="*/ 0 w 2249905"/>
                  <a:gd name="T27" fmla="*/ 3861573 h 2737381"/>
                  <a:gd name="T28" fmla="*/ 0 w 2249905"/>
                  <a:gd name="T29" fmla="*/ 422362 h 2737381"/>
                  <a:gd name="T30" fmla="*/ 372728 w 2249905"/>
                  <a:gd name="T31" fmla="*/ 552580 h 2737381"/>
                  <a:gd name="T32" fmla="*/ 1887896 w 2249905"/>
                  <a:gd name="T33" fmla="*/ 749475 h 2737381"/>
                  <a:gd name="T34" fmla="*/ 4640367 w 2249905"/>
                  <a:gd name="T35" fmla="*/ 15633 h 27373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49905" h="2737381">
                    <a:moveTo>
                      <a:pt x="1124952" y="0"/>
                    </a:moveTo>
                    <a:lnTo>
                      <a:pt x="1129789" y="4794"/>
                    </a:lnTo>
                    <a:cubicBezTo>
                      <a:pt x="1299825" y="143838"/>
                      <a:pt x="1534728" y="229838"/>
                      <a:pt x="1794194" y="229838"/>
                    </a:cubicBezTo>
                    <a:cubicBezTo>
                      <a:pt x="1923928" y="229838"/>
                      <a:pt x="2047520" y="208338"/>
                      <a:pt x="2159933" y="169457"/>
                    </a:cubicBezTo>
                    <a:lnTo>
                      <a:pt x="2249905" y="129523"/>
                    </a:lnTo>
                    <a:lnTo>
                      <a:pt x="2249905" y="1184212"/>
                    </a:lnTo>
                    <a:lnTo>
                      <a:pt x="2246025" y="1184212"/>
                    </a:lnTo>
                    <a:lnTo>
                      <a:pt x="2242490" y="1237330"/>
                    </a:lnTo>
                    <a:cubicBezTo>
                      <a:pt x="2213809" y="1488066"/>
                      <a:pt x="2101395" y="1733872"/>
                      <a:pt x="1906108" y="1929158"/>
                    </a:cubicBezTo>
                    <a:lnTo>
                      <a:pt x="1097885" y="2737381"/>
                    </a:lnTo>
                    <a:lnTo>
                      <a:pt x="319596" y="1959092"/>
                    </a:lnTo>
                    <a:cubicBezTo>
                      <a:pt x="131542" y="1771038"/>
                      <a:pt x="28327" y="1529301"/>
                      <a:pt x="9091" y="1279469"/>
                    </a:cubicBezTo>
                    <a:lnTo>
                      <a:pt x="6338" y="1184212"/>
                    </a:lnTo>
                    <a:lnTo>
                      <a:pt x="0" y="1184212"/>
                    </a:lnTo>
                    <a:lnTo>
                      <a:pt x="0" y="129524"/>
                    </a:lnTo>
                    <a:lnTo>
                      <a:pt x="89971" y="169457"/>
                    </a:lnTo>
                    <a:cubicBezTo>
                      <a:pt x="202385" y="208338"/>
                      <a:pt x="325977" y="229838"/>
                      <a:pt x="455710" y="229838"/>
                    </a:cubicBezTo>
                    <a:cubicBezTo>
                      <a:pt x="715176" y="229838"/>
                      <a:pt x="950080" y="143838"/>
                      <a:pt x="1120116" y="4794"/>
                    </a:cubicBezTo>
                    <a:lnTo>
                      <a:pt x="1124952" y="0"/>
                    </a:lnTo>
                    <a:close/>
                  </a:path>
                </a:pathLst>
              </a:custGeom>
              <a:solidFill>
                <a:schemeClr val="bg1">
                  <a:alpha val="21960"/>
                </a:schemeClr>
              </a:solidFill>
              <a:ln w="9525" cap="flat" cmpd="sng">
                <a:solidFill>
                  <a:schemeClr val="tx2"/>
                </a:solidFill>
                <a:prstDash val="lgDash"/>
                <a:miter lim="800000"/>
                <a:headEnd type="none" w="med" len="med"/>
                <a:tailEnd type="none" w="med" len="med"/>
              </a:ln>
            </p:spPr>
            <p:txBody>
              <a:bodyPr/>
              <a:lstStyle/>
              <a:p>
                <a:endParaRPr lang="en-US"/>
              </a:p>
            </p:txBody>
          </p:sp>
          <p:sp>
            <p:nvSpPr>
              <p:cNvPr id="152596" name="Freeform 44"/>
              <p:cNvSpPr>
                <a:spLocks/>
              </p:cNvSpPr>
              <p:nvPr/>
            </p:nvSpPr>
            <p:spPr bwMode="auto">
              <a:xfrm>
                <a:off x="814976" y="1588496"/>
                <a:ext cx="3431524" cy="3828292"/>
              </a:xfrm>
              <a:custGeom>
                <a:avLst/>
                <a:gdLst>
                  <a:gd name="T0" fmla="*/ 1715761 w 2249905"/>
                  <a:gd name="T1" fmla="*/ 0 h 2737381"/>
                  <a:gd name="T2" fmla="*/ 1723139 w 2249905"/>
                  <a:gd name="T3" fmla="*/ 6705 h 2737381"/>
                  <a:gd name="T4" fmla="*/ 2736480 w 2249905"/>
                  <a:gd name="T5" fmla="*/ 321434 h 2737381"/>
                  <a:gd name="T6" fmla="*/ 3294300 w 2249905"/>
                  <a:gd name="T7" fmla="*/ 236990 h 2737381"/>
                  <a:gd name="T8" fmla="*/ 3431524 w 2249905"/>
                  <a:gd name="T9" fmla="*/ 181141 h 2737381"/>
                  <a:gd name="T10" fmla="*/ 3431524 w 2249905"/>
                  <a:gd name="T11" fmla="*/ 1656148 h 2737381"/>
                  <a:gd name="T12" fmla="*/ 3425606 w 2249905"/>
                  <a:gd name="T13" fmla="*/ 1656148 h 2737381"/>
                  <a:gd name="T14" fmla="*/ 3420215 w 2249905"/>
                  <a:gd name="T15" fmla="*/ 1730435 h 2737381"/>
                  <a:gd name="T16" fmla="*/ 2907170 w 2249905"/>
                  <a:gd name="T17" fmla="*/ 2697973 h 2737381"/>
                  <a:gd name="T18" fmla="*/ 1674479 w 2249905"/>
                  <a:gd name="T19" fmla="*/ 3828292 h 2737381"/>
                  <a:gd name="T20" fmla="*/ 487443 w 2249905"/>
                  <a:gd name="T21" fmla="*/ 2739836 h 2737381"/>
                  <a:gd name="T22" fmla="*/ 13865 w 2249905"/>
                  <a:gd name="T23" fmla="*/ 1789368 h 2737381"/>
                  <a:gd name="T24" fmla="*/ 9667 w 2249905"/>
                  <a:gd name="T25" fmla="*/ 1656148 h 2737381"/>
                  <a:gd name="T26" fmla="*/ 0 w 2249905"/>
                  <a:gd name="T27" fmla="*/ 1656148 h 2737381"/>
                  <a:gd name="T28" fmla="*/ 0 w 2249905"/>
                  <a:gd name="T29" fmla="*/ 181142 h 2737381"/>
                  <a:gd name="T30" fmla="*/ 137223 w 2249905"/>
                  <a:gd name="T31" fmla="*/ 236990 h 2737381"/>
                  <a:gd name="T32" fmla="*/ 695043 w 2249905"/>
                  <a:gd name="T33" fmla="*/ 321434 h 2737381"/>
                  <a:gd name="T34" fmla="*/ 1708385 w 2249905"/>
                  <a:gd name="T35" fmla="*/ 6705 h 27373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49905"/>
                  <a:gd name="T55" fmla="*/ 0 h 2737381"/>
                  <a:gd name="T56" fmla="*/ 2249905 w 2249905"/>
                  <a:gd name="T57" fmla="*/ 2737381 h 27373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49905" h="2737381">
                    <a:moveTo>
                      <a:pt x="1124952" y="0"/>
                    </a:moveTo>
                    <a:lnTo>
                      <a:pt x="1129789" y="4794"/>
                    </a:lnTo>
                    <a:cubicBezTo>
                      <a:pt x="1299825" y="143838"/>
                      <a:pt x="1534728" y="229838"/>
                      <a:pt x="1794194" y="229838"/>
                    </a:cubicBezTo>
                    <a:cubicBezTo>
                      <a:pt x="1923928" y="229838"/>
                      <a:pt x="2047520" y="208338"/>
                      <a:pt x="2159933" y="169457"/>
                    </a:cubicBezTo>
                    <a:lnTo>
                      <a:pt x="2249905" y="129523"/>
                    </a:lnTo>
                    <a:lnTo>
                      <a:pt x="2249905" y="1184212"/>
                    </a:lnTo>
                    <a:lnTo>
                      <a:pt x="2246025" y="1184212"/>
                    </a:lnTo>
                    <a:lnTo>
                      <a:pt x="2242490" y="1237330"/>
                    </a:lnTo>
                    <a:cubicBezTo>
                      <a:pt x="2213809" y="1488066"/>
                      <a:pt x="2101395" y="1733872"/>
                      <a:pt x="1906108" y="1929158"/>
                    </a:cubicBezTo>
                    <a:lnTo>
                      <a:pt x="1097885" y="2737381"/>
                    </a:lnTo>
                    <a:lnTo>
                      <a:pt x="319596" y="1959092"/>
                    </a:lnTo>
                    <a:cubicBezTo>
                      <a:pt x="131542" y="1771038"/>
                      <a:pt x="28327" y="1529301"/>
                      <a:pt x="9091" y="1279469"/>
                    </a:cubicBezTo>
                    <a:lnTo>
                      <a:pt x="6338" y="1184212"/>
                    </a:lnTo>
                    <a:lnTo>
                      <a:pt x="0" y="1184212"/>
                    </a:lnTo>
                    <a:lnTo>
                      <a:pt x="0" y="129524"/>
                    </a:lnTo>
                    <a:lnTo>
                      <a:pt x="89971" y="169457"/>
                    </a:lnTo>
                    <a:cubicBezTo>
                      <a:pt x="202385" y="208338"/>
                      <a:pt x="325977" y="229838"/>
                      <a:pt x="455710" y="229838"/>
                    </a:cubicBezTo>
                    <a:cubicBezTo>
                      <a:pt x="715176" y="229838"/>
                      <a:pt x="950080" y="143838"/>
                      <a:pt x="1120116" y="4794"/>
                    </a:cubicBezTo>
                    <a:lnTo>
                      <a:pt x="1124952" y="0"/>
                    </a:lnTo>
                    <a:close/>
                  </a:path>
                </a:pathLst>
              </a:custGeom>
              <a:solidFill>
                <a:schemeClr val="tx2">
                  <a:alpha val="72156"/>
                </a:schemeClr>
              </a:solidFill>
              <a:ln>
                <a:noFill/>
              </a:ln>
              <a:extLst>
                <a:ext uri="{91240B29-F687-4F45-9708-019B960494DF}">
                  <a14:hiddenLine xmlns:a14="http://schemas.microsoft.com/office/drawing/2010/main" w="0">
                    <a:solidFill>
                      <a:srgbClr val="000000"/>
                    </a:solidFill>
                    <a:miter lim="800000"/>
                    <a:headEnd/>
                    <a:tailEnd/>
                  </a14:hiddenLine>
                </a:ext>
              </a:extLst>
            </p:spPr>
            <p:txBody>
              <a:bodyPr lIns="365760" tIns="0" rIns="548640" bIns="365760"/>
              <a:lstStyle>
                <a:lvl1pPr>
                  <a:defRPr>
                    <a:solidFill>
                      <a:schemeClr val="tx1"/>
                    </a:solidFill>
                    <a:latin typeface="Calibri" charset="0"/>
                    <a:ea typeface="Arial"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endParaRPr lang="en-US" altLang="x-none" sz="2100" b="1">
                  <a:solidFill>
                    <a:schemeClr val="bg1"/>
                  </a:solidFill>
                  <a:latin typeface="Arial" charset="0"/>
                </a:endParaRPr>
              </a:p>
              <a:p>
                <a:pPr algn="ctr" eaLnBrk="1" hangingPunct="1"/>
                <a:endParaRPr lang="en-US" altLang="x-none" sz="2100" b="1">
                  <a:solidFill>
                    <a:schemeClr val="bg1"/>
                  </a:solidFill>
                  <a:latin typeface="Arial" charset="0"/>
                </a:endParaRPr>
              </a:p>
              <a:p>
                <a:pPr algn="ctr" eaLnBrk="1" hangingPunct="1"/>
                <a:r>
                  <a:rPr lang="en-US" altLang="x-none" sz="2100" b="1">
                    <a:solidFill>
                      <a:schemeClr val="bg1"/>
                    </a:solidFill>
                    <a:latin typeface="Arial" charset="0"/>
                  </a:rPr>
                  <a:t>  Hardware</a:t>
                </a:r>
                <a:endParaRPr lang="en-US" altLang="x-none" sz="2100">
                  <a:solidFill>
                    <a:schemeClr val="bg1"/>
                  </a:solidFill>
                  <a:latin typeface="Arial" charset="0"/>
                </a:endParaRPr>
              </a:p>
            </p:txBody>
          </p:sp>
          <p:pic>
            <p:nvPicPr>
              <p:cNvPr id="152597" name="Picture 48"/>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47231" y="3913050"/>
                <a:ext cx="993126" cy="10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98"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90622" y="3181592"/>
                <a:ext cx="2306344" cy="71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2590" name="Group 6"/>
            <p:cNvGrpSpPr>
              <a:grpSpLocks noChangeAspect="1"/>
            </p:cNvGrpSpPr>
            <p:nvPr/>
          </p:nvGrpSpPr>
          <p:grpSpPr bwMode="auto">
            <a:xfrm>
              <a:off x="3953098" y="781198"/>
              <a:ext cx="3841861" cy="4365783"/>
              <a:chOff x="3953098" y="999224"/>
              <a:chExt cx="3841861" cy="4365783"/>
            </a:xfrm>
          </p:grpSpPr>
          <p:grpSp>
            <p:nvGrpSpPr>
              <p:cNvPr id="152591" name="Group 45"/>
              <p:cNvGrpSpPr>
                <a:grpSpLocks/>
              </p:cNvGrpSpPr>
              <p:nvPr/>
            </p:nvGrpSpPr>
            <p:grpSpPr bwMode="auto">
              <a:xfrm>
                <a:off x="3953098" y="999224"/>
                <a:ext cx="3841861" cy="4365783"/>
                <a:chOff x="431044" y="1362012"/>
                <a:chExt cx="3841861" cy="4365783"/>
              </a:xfrm>
            </p:grpSpPr>
            <p:sp>
              <p:nvSpPr>
                <p:cNvPr id="47" name="Freeform 46"/>
                <p:cNvSpPr>
                  <a:spLocks/>
                </p:cNvSpPr>
                <p:nvPr/>
              </p:nvSpPr>
              <p:spPr bwMode="auto">
                <a:xfrm>
                  <a:off x="431044" y="1362012"/>
                  <a:ext cx="3841861" cy="4365783"/>
                </a:xfrm>
                <a:custGeom>
                  <a:avLst/>
                  <a:gdLst>
                    <a:gd name="connsiteX0" fmla="*/ 1124952 w 2249905"/>
                    <a:gd name="connsiteY0" fmla="*/ 0 h 2737381"/>
                    <a:gd name="connsiteX1" fmla="*/ 1129789 w 2249905"/>
                    <a:gd name="connsiteY1" fmla="*/ 4794 h 2737381"/>
                    <a:gd name="connsiteX2" fmla="*/ 1794194 w 2249905"/>
                    <a:gd name="connsiteY2" fmla="*/ 229838 h 2737381"/>
                    <a:gd name="connsiteX3" fmla="*/ 2159933 w 2249905"/>
                    <a:gd name="connsiteY3" fmla="*/ 169457 h 2737381"/>
                    <a:gd name="connsiteX4" fmla="*/ 2249905 w 2249905"/>
                    <a:gd name="connsiteY4" fmla="*/ 129523 h 2737381"/>
                    <a:gd name="connsiteX5" fmla="*/ 2249905 w 2249905"/>
                    <a:gd name="connsiteY5" fmla="*/ 1184212 h 2737381"/>
                    <a:gd name="connsiteX6" fmla="*/ 2246025 w 2249905"/>
                    <a:gd name="connsiteY6" fmla="*/ 1184212 h 2737381"/>
                    <a:gd name="connsiteX7" fmla="*/ 2242490 w 2249905"/>
                    <a:gd name="connsiteY7" fmla="*/ 1237330 h 2737381"/>
                    <a:gd name="connsiteX8" fmla="*/ 1906108 w 2249905"/>
                    <a:gd name="connsiteY8" fmla="*/ 1929158 h 2737381"/>
                    <a:gd name="connsiteX9" fmla="*/ 1097885 w 2249905"/>
                    <a:gd name="connsiteY9" fmla="*/ 2737381 h 2737381"/>
                    <a:gd name="connsiteX10" fmla="*/ 319596 w 2249905"/>
                    <a:gd name="connsiteY10" fmla="*/ 1959092 h 2737381"/>
                    <a:gd name="connsiteX11" fmla="*/ 9091 w 2249905"/>
                    <a:gd name="connsiteY11" fmla="*/ 1279469 h 2737381"/>
                    <a:gd name="connsiteX12" fmla="*/ 6338 w 2249905"/>
                    <a:gd name="connsiteY12" fmla="*/ 1184212 h 2737381"/>
                    <a:gd name="connsiteX13" fmla="*/ 0 w 2249905"/>
                    <a:gd name="connsiteY13" fmla="*/ 1184212 h 2737381"/>
                    <a:gd name="connsiteX14" fmla="*/ 0 w 2249905"/>
                    <a:gd name="connsiteY14" fmla="*/ 129524 h 2737381"/>
                    <a:gd name="connsiteX15" fmla="*/ 89971 w 2249905"/>
                    <a:gd name="connsiteY15" fmla="*/ 169457 h 2737381"/>
                    <a:gd name="connsiteX16" fmla="*/ 455710 w 2249905"/>
                    <a:gd name="connsiteY16" fmla="*/ 229838 h 2737381"/>
                    <a:gd name="connsiteX17" fmla="*/ 1120116 w 2249905"/>
                    <a:gd name="connsiteY17" fmla="*/ 4794 h 27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9905" h="2737381">
                      <a:moveTo>
                        <a:pt x="1124952" y="0"/>
                      </a:moveTo>
                      <a:lnTo>
                        <a:pt x="1129789" y="4794"/>
                      </a:lnTo>
                      <a:cubicBezTo>
                        <a:pt x="1299825" y="143838"/>
                        <a:pt x="1534728" y="229838"/>
                        <a:pt x="1794194" y="229838"/>
                      </a:cubicBezTo>
                      <a:cubicBezTo>
                        <a:pt x="1923928" y="229838"/>
                        <a:pt x="2047520" y="208338"/>
                        <a:pt x="2159933" y="169457"/>
                      </a:cubicBezTo>
                      <a:lnTo>
                        <a:pt x="2249905" y="129523"/>
                      </a:lnTo>
                      <a:lnTo>
                        <a:pt x="2249905" y="1184212"/>
                      </a:lnTo>
                      <a:lnTo>
                        <a:pt x="2246025" y="1184212"/>
                      </a:lnTo>
                      <a:lnTo>
                        <a:pt x="2242490" y="1237330"/>
                      </a:lnTo>
                      <a:cubicBezTo>
                        <a:pt x="2213809" y="1488066"/>
                        <a:pt x="2101395" y="1733872"/>
                        <a:pt x="1906108" y="1929158"/>
                      </a:cubicBezTo>
                      <a:lnTo>
                        <a:pt x="1097885" y="2737381"/>
                      </a:lnTo>
                      <a:lnTo>
                        <a:pt x="319596" y="1959092"/>
                      </a:lnTo>
                      <a:cubicBezTo>
                        <a:pt x="131542" y="1771038"/>
                        <a:pt x="28327" y="1529301"/>
                        <a:pt x="9091" y="1279469"/>
                      </a:cubicBezTo>
                      <a:lnTo>
                        <a:pt x="6338" y="1184212"/>
                      </a:lnTo>
                      <a:lnTo>
                        <a:pt x="0" y="1184212"/>
                      </a:lnTo>
                      <a:lnTo>
                        <a:pt x="0" y="129524"/>
                      </a:lnTo>
                      <a:lnTo>
                        <a:pt x="89971" y="169457"/>
                      </a:lnTo>
                      <a:cubicBezTo>
                        <a:pt x="202385" y="208338"/>
                        <a:pt x="325977" y="229838"/>
                        <a:pt x="455710" y="229838"/>
                      </a:cubicBezTo>
                      <a:cubicBezTo>
                        <a:pt x="715176" y="229838"/>
                        <a:pt x="950080" y="143838"/>
                        <a:pt x="1120116" y="4794"/>
                      </a:cubicBezTo>
                      <a:close/>
                    </a:path>
                  </a:pathLst>
                </a:custGeom>
                <a:solidFill>
                  <a:schemeClr val="bg1">
                    <a:alpha val="22000"/>
                  </a:schemeClr>
                </a:solidFill>
                <a:ln w="9525" cap="flat" cmpd="sng" algn="ctr">
                  <a:solidFill>
                    <a:schemeClr val="accent5"/>
                  </a:solidFill>
                  <a:prstDash val="lgDash"/>
                  <a:miter/>
                  <a:headEnd type="none" w="med" len="med"/>
                  <a:tailEnd type="none" w="med" len="med"/>
                </a:ln>
                <a:effectLst/>
              </p:spPr>
              <p:txBody>
                <a:bodyPr/>
                <a:lstStyle/>
                <a:p>
                  <a:pPr algn="ctr" eaLnBrk="1" hangingPunct="1">
                    <a:defRPr/>
                  </a:pPr>
                  <a:endParaRPr lang="en-US" sz="1600" dirty="0">
                    <a:latin typeface="Arial" charset="0"/>
                    <a:cs typeface="Arial" pitchFamily="34" charset="0"/>
                  </a:endParaRPr>
                </a:p>
              </p:txBody>
            </p:sp>
            <p:sp>
              <p:nvSpPr>
                <p:cNvPr id="48" name="Freeform 47"/>
                <p:cNvSpPr>
                  <a:spLocks/>
                </p:cNvSpPr>
                <p:nvPr/>
              </p:nvSpPr>
              <p:spPr bwMode="auto">
                <a:xfrm>
                  <a:off x="522467" y="1446991"/>
                  <a:ext cx="3659015" cy="4138464"/>
                </a:xfrm>
                <a:custGeom>
                  <a:avLst/>
                  <a:gdLst>
                    <a:gd name="connsiteX0" fmla="*/ 1124952 w 2249905"/>
                    <a:gd name="connsiteY0" fmla="*/ 0 h 2737381"/>
                    <a:gd name="connsiteX1" fmla="*/ 1129789 w 2249905"/>
                    <a:gd name="connsiteY1" fmla="*/ 4794 h 2737381"/>
                    <a:gd name="connsiteX2" fmla="*/ 1794194 w 2249905"/>
                    <a:gd name="connsiteY2" fmla="*/ 229838 h 2737381"/>
                    <a:gd name="connsiteX3" fmla="*/ 2159933 w 2249905"/>
                    <a:gd name="connsiteY3" fmla="*/ 169457 h 2737381"/>
                    <a:gd name="connsiteX4" fmla="*/ 2249905 w 2249905"/>
                    <a:gd name="connsiteY4" fmla="*/ 129523 h 2737381"/>
                    <a:gd name="connsiteX5" fmla="*/ 2249905 w 2249905"/>
                    <a:gd name="connsiteY5" fmla="*/ 1184212 h 2737381"/>
                    <a:gd name="connsiteX6" fmla="*/ 2246025 w 2249905"/>
                    <a:gd name="connsiteY6" fmla="*/ 1184212 h 2737381"/>
                    <a:gd name="connsiteX7" fmla="*/ 2242490 w 2249905"/>
                    <a:gd name="connsiteY7" fmla="*/ 1237330 h 2737381"/>
                    <a:gd name="connsiteX8" fmla="*/ 1906108 w 2249905"/>
                    <a:gd name="connsiteY8" fmla="*/ 1929158 h 2737381"/>
                    <a:gd name="connsiteX9" fmla="*/ 1097885 w 2249905"/>
                    <a:gd name="connsiteY9" fmla="*/ 2737381 h 2737381"/>
                    <a:gd name="connsiteX10" fmla="*/ 319596 w 2249905"/>
                    <a:gd name="connsiteY10" fmla="*/ 1959092 h 2737381"/>
                    <a:gd name="connsiteX11" fmla="*/ 9091 w 2249905"/>
                    <a:gd name="connsiteY11" fmla="*/ 1279469 h 2737381"/>
                    <a:gd name="connsiteX12" fmla="*/ 6338 w 2249905"/>
                    <a:gd name="connsiteY12" fmla="*/ 1184212 h 2737381"/>
                    <a:gd name="connsiteX13" fmla="*/ 0 w 2249905"/>
                    <a:gd name="connsiteY13" fmla="*/ 1184212 h 2737381"/>
                    <a:gd name="connsiteX14" fmla="*/ 0 w 2249905"/>
                    <a:gd name="connsiteY14" fmla="*/ 129524 h 2737381"/>
                    <a:gd name="connsiteX15" fmla="*/ 89971 w 2249905"/>
                    <a:gd name="connsiteY15" fmla="*/ 169457 h 2737381"/>
                    <a:gd name="connsiteX16" fmla="*/ 455710 w 2249905"/>
                    <a:gd name="connsiteY16" fmla="*/ 229838 h 2737381"/>
                    <a:gd name="connsiteX17" fmla="*/ 1120116 w 2249905"/>
                    <a:gd name="connsiteY17" fmla="*/ 4794 h 27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9905" h="2737381">
                      <a:moveTo>
                        <a:pt x="1124952" y="0"/>
                      </a:moveTo>
                      <a:lnTo>
                        <a:pt x="1129789" y="4794"/>
                      </a:lnTo>
                      <a:cubicBezTo>
                        <a:pt x="1299825" y="143838"/>
                        <a:pt x="1534728" y="229838"/>
                        <a:pt x="1794194" y="229838"/>
                      </a:cubicBezTo>
                      <a:cubicBezTo>
                        <a:pt x="1923928" y="229838"/>
                        <a:pt x="2047520" y="208338"/>
                        <a:pt x="2159933" y="169457"/>
                      </a:cubicBezTo>
                      <a:lnTo>
                        <a:pt x="2249905" y="129523"/>
                      </a:lnTo>
                      <a:lnTo>
                        <a:pt x="2249905" y="1184212"/>
                      </a:lnTo>
                      <a:lnTo>
                        <a:pt x="2246025" y="1184212"/>
                      </a:lnTo>
                      <a:lnTo>
                        <a:pt x="2242490" y="1237330"/>
                      </a:lnTo>
                      <a:cubicBezTo>
                        <a:pt x="2213809" y="1488066"/>
                        <a:pt x="2101395" y="1733872"/>
                        <a:pt x="1906108" y="1929158"/>
                      </a:cubicBezTo>
                      <a:lnTo>
                        <a:pt x="1097885" y="2737381"/>
                      </a:lnTo>
                      <a:lnTo>
                        <a:pt x="319596" y="1959092"/>
                      </a:lnTo>
                      <a:cubicBezTo>
                        <a:pt x="131542" y="1771038"/>
                        <a:pt x="28327" y="1529301"/>
                        <a:pt x="9091" y="1279469"/>
                      </a:cubicBezTo>
                      <a:lnTo>
                        <a:pt x="6338" y="1184212"/>
                      </a:lnTo>
                      <a:lnTo>
                        <a:pt x="0" y="1184212"/>
                      </a:lnTo>
                      <a:lnTo>
                        <a:pt x="0" y="129524"/>
                      </a:lnTo>
                      <a:lnTo>
                        <a:pt x="89971" y="169457"/>
                      </a:lnTo>
                      <a:cubicBezTo>
                        <a:pt x="202385" y="208338"/>
                        <a:pt x="325977" y="229838"/>
                        <a:pt x="455710" y="229838"/>
                      </a:cubicBezTo>
                      <a:cubicBezTo>
                        <a:pt x="715176" y="229838"/>
                        <a:pt x="950080" y="143838"/>
                        <a:pt x="1120116" y="4794"/>
                      </a:cubicBezTo>
                      <a:close/>
                    </a:path>
                  </a:pathLst>
                </a:custGeom>
                <a:solidFill>
                  <a:schemeClr val="accent5">
                    <a:alpha val="72000"/>
                  </a:schemeClr>
                </a:solidFill>
                <a:ln w="0" cap="flat" cmpd="sng" algn="ctr">
                  <a:noFill/>
                  <a:prstDash val="solid"/>
                  <a:miter/>
                  <a:headEnd type="none" w="med" len="med"/>
                  <a:tailEnd type="none" w="med" len="med"/>
                </a:ln>
                <a:effectLst/>
              </p:spPr>
              <p:txBody>
                <a:bodyPr lIns="365760" tIns="274320" rIns="457200" bIns="365760"/>
                <a:lstStyle>
                  <a:lvl1pPr>
                    <a:defRPr>
                      <a:solidFill>
                        <a:schemeClr val="tx1"/>
                      </a:solidFill>
                      <a:latin typeface="Calibri" charset="0"/>
                      <a:ea typeface="Arial"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endParaRPr lang="en-US" altLang="x-none" sz="2100" b="1" dirty="0">
                    <a:solidFill>
                      <a:schemeClr val="bg1"/>
                    </a:solidFill>
                    <a:latin typeface="Arial" charset="0"/>
                  </a:endParaRPr>
                </a:p>
                <a:p>
                  <a:pPr algn="ctr" eaLnBrk="1" hangingPunct="1"/>
                  <a:r>
                    <a:rPr lang="en-US" altLang="x-none" sz="2100" b="1" dirty="0">
                      <a:solidFill>
                        <a:schemeClr val="bg1"/>
                      </a:solidFill>
                      <a:latin typeface="Arial" charset="0"/>
                    </a:rPr>
                    <a:t>Information</a:t>
                  </a:r>
                  <a:endParaRPr lang="en-US" altLang="x-none" sz="2100" dirty="0">
                    <a:solidFill>
                      <a:schemeClr val="bg1"/>
                    </a:solidFill>
                    <a:latin typeface="Arial" charset="0"/>
                  </a:endParaRPr>
                </a:p>
              </p:txBody>
            </p:sp>
          </p:grpSp>
          <p:pic>
            <p:nvPicPr>
              <p:cNvPr id="152592"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04826" y="2361507"/>
                <a:ext cx="1738896" cy="158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52581" name="Slide Number Placeholder 9"/>
          <p:cNvSpPr>
            <a:spLocks noGrp="1"/>
          </p:cNvSpPr>
          <p:nvPr>
            <p:ph type="sldNum" sz="quarter" idx="4294967295"/>
          </p:nvPr>
        </p:nvSpPr>
        <p:spPr bwMode="auto">
          <a:xfrm>
            <a:off x="10666413" y="6565901"/>
            <a:ext cx="1219200" cy="136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Arial"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980CAE91-CFE2-ED4E-800E-030CA851190E}" type="slidenum">
              <a:rPr lang="en-US" altLang="x-none">
                <a:solidFill>
                  <a:schemeClr val="tx2"/>
                </a:solidFill>
                <a:latin typeface="Arial" charset="0"/>
              </a:rPr>
              <a:pPr/>
              <a:t>6</a:t>
            </a:fld>
            <a:endParaRPr lang="en-US" altLang="x-none">
              <a:solidFill>
                <a:schemeClr val="tx2"/>
              </a:solidFill>
              <a:latin typeface="Arial" charset="0"/>
            </a:endParaRPr>
          </a:p>
        </p:txBody>
      </p:sp>
      <p:sp>
        <p:nvSpPr>
          <p:cNvPr id="30" name="Freeform 46"/>
          <p:cNvSpPr>
            <a:spLocks/>
          </p:cNvSpPr>
          <p:nvPr/>
        </p:nvSpPr>
        <p:spPr bwMode="auto">
          <a:xfrm>
            <a:off x="3105151" y="3878263"/>
            <a:ext cx="2628900" cy="2838450"/>
          </a:xfrm>
          <a:custGeom>
            <a:avLst/>
            <a:gdLst>
              <a:gd name="connsiteX0" fmla="*/ 1124952 w 2249905"/>
              <a:gd name="connsiteY0" fmla="*/ 0 h 2737381"/>
              <a:gd name="connsiteX1" fmla="*/ 1129789 w 2249905"/>
              <a:gd name="connsiteY1" fmla="*/ 4794 h 2737381"/>
              <a:gd name="connsiteX2" fmla="*/ 1794194 w 2249905"/>
              <a:gd name="connsiteY2" fmla="*/ 229838 h 2737381"/>
              <a:gd name="connsiteX3" fmla="*/ 2159933 w 2249905"/>
              <a:gd name="connsiteY3" fmla="*/ 169457 h 2737381"/>
              <a:gd name="connsiteX4" fmla="*/ 2249905 w 2249905"/>
              <a:gd name="connsiteY4" fmla="*/ 129523 h 2737381"/>
              <a:gd name="connsiteX5" fmla="*/ 2249905 w 2249905"/>
              <a:gd name="connsiteY5" fmla="*/ 1184212 h 2737381"/>
              <a:gd name="connsiteX6" fmla="*/ 2246025 w 2249905"/>
              <a:gd name="connsiteY6" fmla="*/ 1184212 h 2737381"/>
              <a:gd name="connsiteX7" fmla="*/ 2242490 w 2249905"/>
              <a:gd name="connsiteY7" fmla="*/ 1237330 h 2737381"/>
              <a:gd name="connsiteX8" fmla="*/ 1906108 w 2249905"/>
              <a:gd name="connsiteY8" fmla="*/ 1929158 h 2737381"/>
              <a:gd name="connsiteX9" fmla="*/ 1097885 w 2249905"/>
              <a:gd name="connsiteY9" fmla="*/ 2737381 h 2737381"/>
              <a:gd name="connsiteX10" fmla="*/ 319596 w 2249905"/>
              <a:gd name="connsiteY10" fmla="*/ 1959092 h 2737381"/>
              <a:gd name="connsiteX11" fmla="*/ 9091 w 2249905"/>
              <a:gd name="connsiteY11" fmla="*/ 1279469 h 2737381"/>
              <a:gd name="connsiteX12" fmla="*/ 6338 w 2249905"/>
              <a:gd name="connsiteY12" fmla="*/ 1184212 h 2737381"/>
              <a:gd name="connsiteX13" fmla="*/ 0 w 2249905"/>
              <a:gd name="connsiteY13" fmla="*/ 1184212 h 2737381"/>
              <a:gd name="connsiteX14" fmla="*/ 0 w 2249905"/>
              <a:gd name="connsiteY14" fmla="*/ 129524 h 2737381"/>
              <a:gd name="connsiteX15" fmla="*/ 89971 w 2249905"/>
              <a:gd name="connsiteY15" fmla="*/ 169457 h 2737381"/>
              <a:gd name="connsiteX16" fmla="*/ 455710 w 2249905"/>
              <a:gd name="connsiteY16" fmla="*/ 229838 h 2737381"/>
              <a:gd name="connsiteX17" fmla="*/ 1120116 w 2249905"/>
              <a:gd name="connsiteY17" fmla="*/ 4794 h 27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9905" h="2737381">
                <a:moveTo>
                  <a:pt x="1124952" y="0"/>
                </a:moveTo>
                <a:lnTo>
                  <a:pt x="1129789" y="4794"/>
                </a:lnTo>
                <a:cubicBezTo>
                  <a:pt x="1299825" y="143838"/>
                  <a:pt x="1534728" y="229838"/>
                  <a:pt x="1794194" y="229838"/>
                </a:cubicBezTo>
                <a:cubicBezTo>
                  <a:pt x="1923928" y="229838"/>
                  <a:pt x="2047520" y="208338"/>
                  <a:pt x="2159933" y="169457"/>
                </a:cubicBezTo>
                <a:lnTo>
                  <a:pt x="2249905" y="129523"/>
                </a:lnTo>
                <a:lnTo>
                  <a:pt x="2249905" y="1184212"/>
                </a:lnTo>
                <a:lnTo>
                  <a:pt x="2246025" y="1184212"/>
                </a:lnTo>
                <a:lnTo>
                  <a:pt x="2242490" y="1237330"/>
                </a:lnTo>
                <a:cubicBezTo>
                  <a:pt x="2213809" y="1488066"/>
                  <a:pt x="2101395" y="1733872"/>
                  <a:pt x="1906108" y="1929158"/>
                </a:cubicBezTo>
                <a:lnTo>
                  <a:pt x="1097885" y="2737381"/>
                </a:lnTo>
                <a:lnTo>
                  <a:pt x="319596" y="1959092"/>
                </a:lnTo>
                <a:cubicBezTo>
                  <a:pt x="131542" y="1771038"/>
                  <a:pt x="28327" y="1529301"/>
                  <a:pt x="9091" y="1279469"/>
                </a:cubicBezTo>
                <a:lnTo>
                  <a:pt x="6338" y="1184212"/>
                </a:lnTo>
                <a:lnTo>
                  <a:pt x="0" y="1184212"/>
                </a:lnTo>
                <a:lnTo>
                  <a:pt x="0" y="129524"/>
                </a:lnTo>
                <a:lnTo>
                  <a:pt x="89971" y="169457"/>
                </a:lnTo>
                <a:cubicBezTo>
                  <a:pt x="202385" y="208338"/>
                  <a:pt x="325977" y="229838"/>
                  <a:pt x="455710" y="229838"/>
                </a:cubicBezTo>
                <a:cubicBezTo>
                  <a:pt x="715176" y="229838"/>
                  <a:pt x="950080" y="143838"/>
                  <a:pt x="1120116" y="4794"/>
                </a:cubicBezTo>
                <a:close/>
              </a:path>
            </a:pathLst>
          </a:custGeom>
          <a:solidFill>
            <a:schemeClr val="bg1">
              <a:alpha val="22000"/>
            </a:schemeClr>
          </a:solidFill>
          <a:ln w="9525" cap="flat" cmpd="sng" algn="ctr">
            <a:solidFill>
              <a:schemeClr val="accent5"/>
            </a:solidFill>
            <a:prstDash val="lgDash"/>
            <a:miter/>
            <a:headEnd type="none" w="med" len="med"/>
            <a:tailEnd type="none" w="med" len="med"/>
          </a:ln>
          <a:effectLst/>
        </p:spPr>
        <p:txBody>
          <a:bodyPr/>
          <a:lstStyle/>
          <a:p>
            <a:pPr algn="ctr" eaLnBrk="1" hangingPunct="1">
              <a:defRPr/>
            </a:pPr>
            <a:endParaRPr lang="en-US" sz="1600" dirty="0">
              <a:latin typeface="Arial" charset="0"/>
              <a:cs typeface="Arial" pitchFamily="34" charset="0"/>
            </a:endParaRPr>
          </a:p>
        </p:txBody>
      </p:sp>
      <p:sp>
        <p:nvSpPr>
          <p:cNvPr id="152583" name="Freeform 47"/>
          <p:cNvSpPr>
            <a:spLocks/>
          </p:cNvSpPr>
          <p:nvPr/>
        </p:nvSpPr>
        <p:spPr bwMode="auto">
          <a:xfrm>
            <a:off x="3184527" y="3963989"/>
            <a:ext cx="2466975" cy="2649537"/>
          </a:xfrm>
          <a:custGeom>
            <a:avLst/>
            <a:gdLst>
              <a:gd name="T0" fmla="*/ 1233487 w 2249905"/>
              <a:gd name="T1" fmla="*/ 0 h 2737381"/>
              <a:gd name="T2" fmla="*/ 1238791 w 2249905"/>
              <a:gd name="T3" fmla="*/ 4640 h 2737381"/>
              <a:gd name="T4" fmla="*/ 1967297 w 2249905"/>
              <a:gd name="T5" fmla="*/ 222462 h 2737381"/>
              <a:gd name="T6" fmla="*/ 2368323 w 2249905"/>
              <a:gd name="T7" fmla="*/ 164019 h 2737381"/>
              <a:gd name="T8" fmla="*/ 2466975 w 2249905"/>
              <a:gd name="T9" fmla="*/ 125367 h 2737381"/>
              <a:gd name="T10" fmla="*/ 2466975 w 2249905"/>
              <a:gd name="T11" fmla="*/ 1146210 h 2737381"/>
              <a:gd name="T12" fmla="*/ 2462721 w 2249905"/>
              <a:gd name="T13" fmla="*/ 1146210 h 2737381"/>
              <a:gd name="T14" fmla="*/ 2458845 w 2249905"/>
              <a:gd name="T15" fmla="*/ 1197623 h 2737381"/>
              <a:gd name="T16" fmla="*/ 2090009 w 2249905"/>
              <a:gd name="T17" fmla="*/ 1867250 h 2737381"/>
              <a:gd name="T18" fmla="*/ 1203809 w 2249905"/>
              <a:gd name="T19" fmla="*/ 2649537 h 2737381"/>
              <a:gd name="T20" fmla="*/ 350431 w 2249905"/>
              <a:gd name="T21" fmla="*/ 1896224 h 2737381"/>
              <a:gd name="T22" fmla="*/ 9968 w 2249905"/>
              <a:gd name="T23" fmla="*/ 1238410 h 2737381"/>
              <a:gd name="T24" fmla="*/ 6949 w 2249905"/>
              <a:gd name="T25" fmla="*/ 1146210 h 2737381"/>
              <a:gd name="T26" fmla="*/ 0 w 2249905"/>
              <a:gd name="T27" fmla="*/ 1146210 h 2737381"/>
              <a:gd name="T28" fmla="*/ 0 w 2249905"/>
              <a:gd name="T29" fmla="*/ 125368 h 2737381"/>
              <a:gd name="T30" fmla="*/ 98651 w 2249905"/>
              <a:gd name="T31" fmla="*/ 164019 h 2737381"/>
              <a:gd name="T32" fmla="*/ 499677 w 2249905"/>
              <a:gd name="T33" fmla="*/ 222462 h 2737381"/>
              <a:gd name="T34" fmla="*/ 1228184 w 2249905"/>
              <a:gd name="T35" fmla="*/ 4640 h 27373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49905"/>
              <a:gd name="T55" fmla="*/ 0 h 2737381"/>
              <a:gd name="T56" fmla="*/ 2249905 w 2249905"/>
              <a:gd name="T57" fmla="*/ 2737381 h 27373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49905" h="2737381">
                <a:moveTo>
                  <a:pt x="1124952" y="0"/>
                </a:moveTo>
                <a:lnTo>
                  <a:pt x="1129789" y="4794"/>
                </a:lnTo>
                <a:cubicBezTo>
                  <a:pt x="1299825" y="143838"/>
                  <a:pt x="1534728" y="229838"/>
                  <a:pt x="1794194" y="229838"/>
                </a:cubicBezTo>
                <a:cubicBezTo>
                  <a:pt x="1923928" y="229838"/>
                  <a:pt x="2047520" y="208338"/>
                  <a:pt x="2159933" y="169457"/>
                </a:cubicBezTo>
                <a:lnTo>
                  <a:pt x="2249905" y="129523"/>
                </a:lnTo>
                <a:lnTo>
                  <a:pt x="2249905" y="1184212"/>
                </a:lnTo>
                <a:lnTo>
                  <a:pt x="2246025" y="1184212"/>
                </a:lnTo>
                <a:lnTo>
                  <a:pt x="2242490" y="1237330"/>
                </a:lnTo>
                <a:cubicBezTo>
                  <a:pt x="2213809" y="1488066"/>
                  <a:pt x="2101395" y="1733872"/>
                  <a:pt x="1906108" y="1929158"/>
                </a:cubicBezTo>
                <a:lnTo>
                  <a:pt x="1097885" y="2737381"/>
                </a:lnTo>
                <a:lnTo>
                  <a:pt x="319596" y="1959092"/>
                </a:lnTo>
                <a:cubicBezTo>
                  <a:pt x="131542" y="1771038"/>
                  <a:pt x="28327" y="1529301"/>
                  <a:pt x="9091" y="1279469"/>
                </a:cubicBezTo>
                <a:lnTo>
                  <a:pt x="6338" y="1184212"/>
                </a:lnTo>
                <a:lnTo>
                  <a:pt x="0" y="1184212"/>
                </a:lnTo>
                <a:lnTo>
                  <a:pt x="0" y="129524"/>
                </a:lnTo>
                <a:lnTo>
                  <a:pt x="89971" y="169457"/>
                </a:lnTo>
                <a:cubicBezTo>
                  <a:pt x="202385" y="208338"/>
                  <a:pt x="325977" y="229838"/>
                  <a:pt x="455710" y="229838"/>
                </a:cubicBezTo>
                <a:cubicBezTo>
                  <a:pt x="715176" y="229838"/>
                  <a:pt x="950080" y="143838"/>
                  <a:pt x="1120116" y="4794"/>
                </a:cubicBezTo>
                <a:lnTo>
                  <a:pt x="1124952" y="0"/>
                </a:lnTo>
                <a:close/>
              </a:path>
            </a:pathLst>
          </a:custGeom>
          <a:solidFill>
            <a:srgbClr val="FAA519">
              <a:alpha val="72156"/>
            </a:srgbClr>
          </a:solidFill>
          <a:ln>
            <a:noFill/>
          </a:ln>
          <a:extLst>
            <a:ext uri="{91240B29-F687-4F45-9708-019B960494DF}">
              <a14:hiddenLine xmlns:a14="http://schemas.microsoft.com/office/drawing/2010/main" w="0">
                <a:solidFill>
                  <a:srgbClr val="000000"/>
                </a:solidFill>
                <a:miter lim="800000"/>
                <a:headEnd/>
                <a:tailEnd/>
              </a14:hiddenLine>
            </a:ext>
          </a:extLst>
        </p:spPr>
        <p:txBody>
          <a:bodyPr lIns="365760" tIns="274320" rIns="457200" bIns="365760"/>
          <a:lstStyle>
            <a:lvl1pPr>
              <a:defRPr>
                <a:solidFill>
                  <a:schemeClr val="tx1"/>
                </a:solidFill>
                <a:latin typeface="Calibri" charset="0"/>
                <a:ea typeface="Arial"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endParaRPr lang="en-US" altLang="x-none" sz="2100" b="1">
              <a:solidFill>
                <a:schemeClr val="bg1"/>
              </a:solidFill>
              <a:latin typeface="Arial" charset="0"/>
            </a:endParaRPr>
          </a:p>
          <a:p>
            <a:pPr algn="ctr" eaLnBrk="1" hangingPunct="1"/>
            <a:r>
              <a:rPr lang="en-US" altLang="x-none" sz="2100" b="1">
                <a:solidFill>
                  <a:schemeClr val="bg1"/>
                </a:solidFill>
                <a:latin typeface="Arial" charset="0"/>
              </a:rPr>
              <a:t>Information</a:t>
            </a:r>
            <a:endParaRPr lang="en-US" altLang="x-none" sz="2100">
              <a:solidFill>
                <a:schemeClr val="bg1"/>
              </a:solidFill>
              <a:latin typeface="Arial" charset="0"/>
            </a:endParaRPr>
          </a:p>
        </p:txBody>
      </p:sp>
      <p:pic>
        <p:nvPicPr>
          <p:cNvPr id="152584" name="Picture 1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827463" y="4987925"/>
            <a:ext cx="11176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Freeform 46"/>
          <p:cNvSpPr>
            <a:spLocks/>
          </p:cNvSpPr>
          <p:nvPr/>
        </p:nvSpPr>
        <p:spPr bwMode="auto">
          <a:xfrm>
            <a:off x="6129338" y="3836989"/>
            <a:ext cx="2628900" cy="2840037"/>
          </a:xfrm>
          <a:custGeom>
            <a:avLst/>
            <a:gdLst>
              <a:gd name="connsiteX0" fmla="*/ 1124952 w 2249905"/>
              <a:gd name="connsiteY0" fmla="*/ 0 h 2737381"/>
              <a:gd name="connsiteX1" fmla="*/ 1129789 w 2249905"/>
              <a:gd name="connsiteY1" fmla="*/ 4794 h 2737381"/>
              <a:gd name="connsiteX2" fmla="*/ 1794194 w 2249905"/>
              <a:gd name="connsiteY2" fmla="*/ 229838 h 2737381"/>
              <a:gd name="connsiteX3" fmla="*/ 2159933 w 2249905"/>
              <a:gd name="connsiteY3" fmla="*/ 169457 h 2737381"/>
              <a:gd name="connsiteX4" fmla="*/ 2249905 w 2249905"/>
              <a:gd name="connsiteY4" fmla="*/ 129523 h 2737381"/>
              <a:gd name="connsiteX5" fmla="*/ 2249905 w 2249905"/>
              <a:gd name="connsiteY5" fmla="*/ 1184212 h 2737381"/>
              <a:gd name="connsiteX6" fmla="*/ 2246025 w 2249905"/>
              <a:gd name="connsiteY6" fmla="*/ 1184212 h 2737381"/>
              <a:gd name="connsiteX7" fmla="*/ 2242490 w 2249905"/>
              <a:gd name="connsiteY7" fmla="*/ 1237330 h 2737381"/>
              <a:gd name="connsiteX8" fmla="*/ 1906108 w 2249905"/>
              <a:gd name="connsiteY8" fmla="*/ 1929158 h 2737381"/>
              <a:gd name="connsiteX9" fmla="*/ 1097885 w 2249905"/>
              <a:gd name="connsiteY9" fmla="*/ 2737381 h 2737381"/>
              <a:gd name="connsiteX10" fmla="*/ 319596 w 2249905"/>
              <a:gd name="connsiteY10" fmla="*/ 1959092 h 2737381"/>
              <a:gd name="connsiteX11" fmla="*/ 9091 w 2249905"/>
              <a:gd name="connsiteY11" fmla="*/ 1279469 h 2737381"/>
              <a:gd name="connsiteX12" fmla="*/ 6338 w 2249905"/>
              <a:gd name="connsiteY12" fmla="*/ 1184212 h 2737381"/>
              <a:gd name="connsiteX13" fmla="*/ 0 w 2249905"/>
              <a:gd name="connsiteY13" fmla="*/ 1184212 h 2737381"/>
              <a:gd name="connsiteX14" fmla="*/ 0 w 2249905"/>
              <a:gd name="connsiteY14" fmla="*/ 129524 h 2737381"/>
              <a:gd name="connsiteX15" fmla="*/ 89971 w 2249905"/>
              <a:gd name="connsiteY15" fmla="*/ 169457 h 2737381"/>
              <a:gd name="connsiteX16" fmla="*/ 455710 w 2249905"/>
              <a:gd name="connsiteY16" fmla="*/ 229838 h 2737381"/>
              <a:gd name="connsiteX17" fmla="*/ 1120116 w 2249905"/>
              <a:gd name="connsiteY17" fmla="*/ 4794 h 27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9905" h="2737381">
                <a:moveTo>
                  <a:pt x="1124952" y="0"/>
                </a:moveTo>
                <a:lnTo>
                  <a:pt x="1129789" y="4794"/>
                </a:lnTo>
                <a:cubicBezTo>
                  <a:pt x="1299825" y="143838"/>
                  <a:pt x="1534728" y="229838"/>
                  <a:pt x="1794194" y="229838"/>
                </a:cubicBezTo>
                <a:cubicBezTo>
                  <a:pt x="1923928" y="229838"/>
                  <a:pt x="2047520" y="208338"/>
                  <a:pt x="2159933" y="169457"/>
                </a:cubicBezTo>
                <a:lnTo>
                  <a:pt x="2249905" y="129523"/>
                </a:lnTo>
                <a:lnTo>
                  <a:pt x="2249905" y="1184212"/>
                </a:lnTo>
                <a:lnTo>
                  <a:pt x="2246025" y="1184212"/>
                </a:lnTo>
                <a:lnTo>
                  <a:pt x="2242490" y="1237330"/>
                </a:lnTo>
                <a:cubicBezTo>
                  <a:pt x="2213809" y="1488066"/>
                  <a:pt x="2101395" y="1733872"/>
                  <a:pt x="1906108" y="1929158"/>
                </a:cubicBezTo>
                <a:lnTo>
                  <a:pt x="1097885" y="2737381"/>
                </a:lnTo>
                <a:lnTo>
                  <a:pt x="319596" y="1959092"/>
                </a:lnTo>
                <a:cubicBezTo>
                  <a:pt x="131542" y="1771038"/>
                  <a:pt x="28327" y="1529301"/>
                  <a:pt x="9091" y="1279469"/>
                </a:cubicBezTo>
                <a:lnTo>
                  <a:pt x="6338" y="1184212"/>
                </a:lnTo>
                <a:lnTo>
                  <a:pt x="0" y="1184212"/>
                </a:lnTo>
                <a:lnTo>
                  <a:pt x="0" y="129524"/>
                </a:lnTo>
                <a:lnTo>
                  <a:pt x="89971" y="169457"/>
                </a:lnTo>
                <a:cubicBezTo>
                  <a:pt x="202385" y="208338"/>
                  <a:pt x="325977" y="229838"/>
                  <a:pt x="455710" y="229838"/>
                </a:cubicBezTo>
                <a:cubicBezTo>
                  <a:pt x="715176" y="229838"/>
                  <a:pt x="950080" y="143838"/>
                  <a:pt x="1120116" y="4794"/>
                </a:cubicBezTo>
                <a:close/>
              </a:path>
            </a:pathLst>
          </a:custGeom>
          <a:solidFill>
            <a:schemeClr val="bg1">
              <a:alpha val="22000"/>
            </a:schemeClr>
          </a:solidFill>
          <a:ln w="9525" cap="flat" cmpd="sng" algn="ctr">
            <a:solidFill>
              <a:schemeClr val="accent5"/>
            </a:solidFill>
            <a:prstDash val="lgDash"/>
            <a:miter/>
            <a:headEnd type="none" w="med" len="med"/>
            <a:tailEnd type="none" w="med" len="med"/>
          </a:ln>
          <a:effectLst/>
        </p:spPr>
        <p:txBody>
          <a:bodyPr/>
          <a:lstStyle/>
          <a:p>
            <a:pPr algn="ctr" eaLnBrk="1" hangingPunct="1">
              <a:defRPr/>
            </a:pPr>
            <a:endParaRPr lang="en-US" sz="1600" dirty="0">
              <a:latin typeface="Arial" charset="0"/>
              <a:cs typeface="Arial" pitchFamily="34" charset="0"/>
            </a:endParaRPr>
          </a:p>
        </p:txBody>
      </p:sp>
      <p:sp>
        <p:nvSpPr>
          <p:cNvPr id="33" name="Freeform 47"/>
          <p:cNvSpPr>
            <a:spLocks/>
          </p:cNvSpPr>
          <p:nvPr/>
        </p:nvSpPr>
        <p:spPr bwMode="auto">
          <a:xfrm>
            <a:off x="6208713" y="3922714"/>
            <a:ext cx="2465388" cy="2649537"/>
          </a:xfrm>
          <a:custGeom>
            <a:avLst/>
            <a:gdLst>
              <a:gd name="connsiteX0" fmla="*/ 1124952 w 2249905"/>
              <a:gd name="connsiteY0" fmla="*/ 0 h 2737381"/>
              <a:gd name="connsiteX1" fmla="*/ 1129789 w 2249905"/>
              <a:gd name="connsiteY1" fmla="*/ 4794 h 2737381"/>
              <a:gd name="connsiteX2" fmla="*/ 1794194 w 2249905"/>
              <a:gd name="connsiteY2" fmla="*/ 229838 h 2737381"/>
              <a:gd name="connsiteX3" fmla="*/ 2159933 w 2249905"/>
              <a:gd name="connsiteY3" fmla="*/ 169457 h 2737381"/>
              <a:gd name="connsiteX4" fmla="*/ 2249905 w 2249905"/>
              <a:gd name="connsiteY4" fmla="*/ 129523 h 2737381"/>
              <a:gd name="connsiteX5" fmla="*/ 2249905 w 2249905"/>
              <a:gd name="connsiteY5" fmla="*/ 1184212 h 2737381"/>
              <a:gd name="connsiteX6" fmla="*/ 2246025 w 2249905"/>
              <a:gd name="connsiteY6" fmla="*/ 1184212 h 2737381"/>
              <a:gd name="connsiteX7" fmla="*/ 2242490 w 2249905"/>
              <a:gd name="connsiteY7" fmla="*/ 1237330 h 2737381"/>
              <a:gd name="connsiteX8" fmla="*/ 1906108 w 2249905"/>
              <a:gd name="connsiteY8" fmla="*/ 1929158 h 2737381"/>
              <a:gd name="connsiteX9" fmla="*/ 1097885 w 2249905"/>
              <a:gd name="connsiteY9" fmla="*/ 2737381 h 2737381"/>
              <a:gd name="connsiteX10" fmla="*/ 319596 w 2249905"/>
              <a:gd name="connsiteY10" fmla="*/ 1959092 h 2737381"/>
              <a:gd name="connsiteX11" fmla="*/ 9091 w 2249905"/>
              <a:gd name="connsiteY11" fmla="*/ 1279469 h 2737381"/>
              <a:gd name="connsiteX12" fmla="*/ 6338 w 2249905"/>
              <a:gd name="connsiteY12" fmla="*/ 1184212 h 2737381"/>
              <a:gd name="connsiteX13" fmla="*/ 0 w 2249905"/>
              <a:gd name="connsiteY13" fmla="*/ 1184212 h 2737381"/>
              <a:gd name="connsiteX14" fmla="*/ 0 w 2249905"/>
              <a:gd name="connsiteY14" fmla="*/ 129524 h 2737381"/>
              <a:gd name="connsiteX15" fmla="*/ 89971 w 2249905"/>
              <a:gd name="connsiteY15" fmla="*/ 169457 h 2737381"/>
              <a:gd name="connsiteX16" fmla="*/ 455710 w 2249905"/>
              <a:gd name="connsiteY16" fmla="*/ 229838 h 2737381"/>
              <a:gd name="connsiteX17" fmla="*/ 1120116 w 2249905"/>
              <a:gd name="connsiteY17" fmla="*/ 4794 h 27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9905" h="2737381">
                <a:moveTo>
                  <a:pt x="1124952" y="0"/>
                </a:moveTo>
                <a:lnTo>
                  <a:pt x="1129789" y="4794"/>
                </a:lnTo>
                <a:cubicBezTo>
                  <a:pt x="1299825" y="143838"/>
                  <a:pt x="1534728" y="229838"/>
                  <a:pt x="1794194" y="229838"/>
                </a:cubicBezTo>
                <a:cubicBezTo>
                  <a:pt x="1923928" y="229838"/>
                  <a:pt x="2047520" y="208338"/>
                  <a:pt x="2159933" y="169457"/>
                </a:cubicBezTo>
                <a:lnTo>
                  <a:pt x="2249905" y="129523"/>
                </a:lnTo>
                <a:lnTo>
                  <a:pt x="2249905" y="1184212"/>
                </a:lnTo>
                <a:lnTo>
                  <a:pt x="2246025" y="1184212"/>
                </a:lnTo>
                <a:lnTo>
                  <a:pt x="2242490" y="1237330"/>
                </a:lnTo>
                <a:cubicBezTo>
                  <a:pt x="2213809" y="1488066"/>
                  <a:pt x="2101395" y="1733872"/>
                  <a:pt x="1906108" y="1929158"/>
                </a:cubicBezTo>
                <a:lnTo>
                  <a:pt x="1097885" y="2737381"/>
                </a:lnTo>
                <a:lnTo>
                  <a:pt x="319596" y="1959092"/>
                </a:lnTo>
                <a:cubicBezTo>
                  <a:pt x="131542" y="1771038"/>
                  <a:pt x="28327" y="1529301"/>
                  <a:pt x="9091" y="1279469"/>
                </a:cubicBezTo>
                <a:lnTo>
                  <a:pt x="6338" y="1184212"/>
                </a:lnTo>
                <a:lnTo>
                  <a:pt x="0" y="1184212"/>
                </a:lnTo>
                <a:lnTo>
                  <a:pt x="0" y="129524"/>
                </a:lnTo>
                <a:lnTo>
                  <a:pt x="89971" y="169457"/>
                </a:lnTo>
                <a:cubicBezTo>
                  <a:pt x="202385" y="208338"/>
                  <a:pt x="325977" y="229838"/>
                  <a:pt x="455710" y="229838"/>
                </a:cubicBezTo>
                <a:cubicBezTo>
                  <a:pt x="715176" y="229838"/>
                  <a:pt x="950080" y="143838"/>
                  <a:pt x="1120116" y="4794"/>
                </a:cubicBezTo>
                <a:close/>
              </a:path>
            </a:pathLst>
          </a:custGeom>
          <a:solidFill>
            <a:srgbClr val="32323C">
              <a:alpha val="72000"/>
            </a:srgbClr>
          </a:solidFill>
          <a:ln w="0" cap="flat" cmpd="sng" algn="ctr">
            <a:noFill/>
            <a:prstDash val="solid"/>
            <a:miter/>
            <a:headEnd type="none" w="med" len="med"/>
            <a:tailEnd type="none" w="med" len="med"/>
          </a:ln>
          <a:effectLst/>
        </p:spPr>
        <p:txBody>
          <a:bodyPr lIns="365760" tIns="274320" rIns="457200" bIns="365760"/>
          <a:lstStyle/>
          <a:p>
            <a:pPr algn="ctr" eaLnBrk="1" hangingPunct="1">
              <a:defRPr/>
            </a:pPr>
            <a:r>
              <a:rPr lang="en-US" sz="2100" b="1" spc="100" dirty="0">
                <a:solidFill>
                  <a:schemeClr val="bg1"/>
                </a:solidFill>
                <a:latin typeface="Arial" charset="0"/>
                <a:cs typeface="Arial" pitchFamily="34" charset="0"/>
              </a:rPr>
              <a:t>Cyber Security</a:t>
            </a:r>
          </a:p>
        </p:txBody>
      </p:sp>
      <p:pic>
        <p:nvPicPr>
          <p:cNvPr id="152587" name="Picture 2" descr="Image result for U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43726" y="4995863"/>
            <a:ext cx="982662"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402941"/>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457200" y="762000"/>
            <a:ext cx="5562600" cy="929640"/>
          </a:xfrm>
          <a:prstGeom prst="rect">
            <a:avLst/>
          </a:prstGeom>
          <a:solidFill>
            <a:schemeClr val="accent5"/>
          </a:solidFill>
          <a:ln>
            <a:noFill/>
          </a:ln>
        </p:spPr>
        <p:txBody>
          <a:bodyPr/>
          <a:lstStyle/>
          <a:p>
            <a:pPr marL="152400" indent="0">
              <a:buNone/>
            </a:pPr>
            <a:r>
              <a:rPr lang="en-US" dirty="0" smtClean="0">
                <a:solidFill>
                  <a:schemeClr val="bg1"/>
                </a:solidFill>
              </a:rPr>
              <a:t>Many vendors are announcing new security features</a:t>
            </a:r>
          </a:p>
          <a:p>
            <a:pPr marL="152400" indent="0">
              <a:buNone/>
            </a:pPr>
            <a:endParaRPr lang="en-US" dirty="0">
              <a:solidFill>
                <a:schemeClr val="bg1"/>
              </a:solidFill>
            </a:endParaRPr>
          </a:p>
        </p:txBody>
      </p:sp>
      <p:sp>
        <p:nvSpPr>
          <p:cNvPr id="3" name="Title 2"/>
          <p:cNvSpPr>
            <a:spLocks noGrp="1"/>
          </p:cNvSpPr>
          <p:nvPr>
            <p:ph type="title"/>
          </p:nvPr>
        </p:nvSpPr>
        <p:spPr/>
        <p:txBody>
          <a:bodyPr/>
          <a:lstStyle/>
          <a:p>
            <a:r>
              <a:rPr lang="en-US" dirty="0" smtClean="0"/>
              <a:t>Lexmark security leadership</a:t>
            </a:r>
            <a:endParaRPr lang="en-US" dirty="0"/>
          </a:p>
        </p:txBody>
      </p:sp>
      <p:sp>
        <p:nvSpPr>
          <p:cNvPr id="4" name="Slide Number Placeholder 3"/>
          <p:cNvSpPr>
            <a:spLocks noGrp="1"/>
          </p:cNvSpPr>
          <p:nvPr>
            <p:ph type="sldNum" idx="4294967295"/>
          </p:nvPr>
        </p:nvSpPr>
        <p:spPr>
          <a:xfrm>
            <a:off x="10668000" y="6565392"/>
            <a:ext cx="1219200" cy="137160"/>
          </a:xfrm>
          <a:prstGeom prst="rect">
            <a:avLst/>
          </a:prstGeom>
        </p:spPr>
        <p:txBody>
          <a:bodyPr/>
          <a:lstStyle/>
          <a:p>
            <a:pPr marL="0" marR="0" lvl="0" indent="0" algn="r" rtl="0">
              <a:spcBef>
                <a:spcPts val="0"/>
              </a:spcBef>
              <a:buNone/>
            </a:pPr>
            <a:fld id="{00000000-1234-1234-1234-123412341234}" type="slidenum">
              <a:rPr lang="en-US" sz="800" smtClean="0">
                <a:solidFill>
                  <a:schemeClr val="dk2"/>
                </a:solidFill>
                <a:latin typeface="Arial"/>
                <a:ea typeface="Arial"/>
                <a:cs typeface="Arial"/>
                <a:sym typeface="Arial"/>
              </a:rPr>
              <a:t>7</a:t>
            </a:fld>
            <a:endParaRPr lang="en-US" sz="800">
              <a:solidFill>
                <a:schemeClr val="dk2"/>
              </a:solidFill>
              <a:latin typeface="Arial"/>
              <a:ea typeface="Arial"/>
              <a:cs typeface="Arial"/>
              <a:sym typeface="Arial"/>
            </a:endParaRPr>
          </a:p>
        </p:txBody>
      </p:sp>
      <p:sp>
        <p:nvSpPr>
          <p:cNvPr id="5" name="Text Placeholder 1"/>
          <p:cNvSpPr txBox="1">
            <a:spLocks/>
          </p:cNvSpPr>
          <p:nvPr/>
        </p:nvSpPr>
        <p:spPr>
          <a:xfrm>
            <a:off x="6248400" y="762000"/>
            <a:ext cx="5562600" cy="913075"/>
          </a:xfrm>
          <a:prstGeom prst="rect">
            <a:avLst/>
          </a:prstGeom>
          <a:solidFill>
            <a:schemeClr val="accent2"/>
          </a:solidFill>
          <a:ln>
            <a:noFill/>
          </a:ln>
        </p:spPr>
        <p:txBody>
          <a:bodyPr wrap="square" lIns="91425" tIns="91425" rIns="91425" bIns="91425" anchor="t" anchorCtr="0"/>
          <a:lstStyle>
            <a:defPPr marR="0" lvl="0" algn="l" rtl="0">
              <a:lnSpc>
                <a:spcPct val="100000"/>
              </a:lnSpc>
              <a:spcBef>
                <a:spcPts val="0"/>
              </a:spcBef>
              <a:spcAft>
                <a:spcPts val="0"/>
              </a:spcAft>
            </a:defPPr>
            <a:lvl1pPr marL="233363" marR="0" lvl="0" indent="-80963" algn="l" rtl="0">
              <a:lnSpc>
                <a:spcPct val="100000"/>
              </a:lnSpc>
              <a:spcBef>
                <a:spcPts val="1800"/>
              </a:spcBef>
              <a:spcAft>
                <a:spcPts val="600"/>
              </a:spcAft>
              <a:buClr>
                <a:srgbClr val="A5A5AA"/>
              </a:buClr>
              <a:buSzPts val="2400"/>
              <a:buFont typeface="Noto Sans Symbols"/>
              <a:buChar char="•"/>
              <a:defRPr sz="2400" b="0" i="0" u="none" strike="noStrike" cap="none">
                <a:solidFill>
                  <a:schemeClr val="dk1"/>
                </a:solidFill>
                <a:latin typeface="Arial"/>
                <a:ea typeface="Arial"/>
                <a:cs typeface="Arial"/>
                <a:sym typeface="Arial"/>
              </a:defRPr>
            </a:lvl1pPr>
            <a:lvl2pPr marL="515938" marR="0" lvl="1" indent="-173037" algn="l" rtl="0">
              <a:lnSpc>
                <a:spcPct val="100000"/>
              </a:lnSpc>
              <a:spcBef>
                <a:spcPts val="0"/>
              </a:spcBef>
              <a:spcAft>
                <a:spcPts val="600"/>
              </a:spcAft>
              <a:buClr>
                <a:schemeClr val="accent2"/>
              </a:buClr>
              <a:buSzPts val="1800"/>
              <a:buFont typeface="Arimo"/>
              <a:buChar char="4"/>
              <a:defRPr sz="2000" b="0" i="0" u="none" strike="noStrike" cap="none">
                <a:solidFill>
                  <a:schemeClr val="dk1"/>
                </a:solidFill>
                <a:latin typeface="Arial"/>
                <a:ea typeface="Arial"/>
                <a:cs typeface="Arial"/>
                <a:sym typeface="Arial"/>
              </a:defRPr>
            </a:lvl2pPr>
            <a:lvl3pPr marL="798513" marR="0" lvl="2" indent="-125412" algn="l" rtl="0">
              <a:lnSpc>
                <a:spcPct val="100000"/>
              </a:lnSpc>
              <a:spcBef>
                <a:spcPts val="0"/>
              </a:spcBef>
              <a:spcAft>
                <a:spcPts val="600"/>
              </a:spcAft>
              <a:buClr>
                <a:schemeClr val="accent6"/>
              </a:buClr>
              <a:buSzPts val="1600"/>
              <a:buFont typeface="Noto Sans Symbols"/>
              <a:buChar char="▪"/>
              <a:defRPr sz="2000" b="0" i="0" u="none" strike="noStrike" cap="none">
                <a:solidFill>
                  <a:schemeClr val="dk1"/>
                </a:solidFill>
                <a:latin typeface="Arial"/>
                <a:ea typeface="Arial"/>
                <a:cs typeface="Arial"/>
                <a:sym typeface="Arial"/>
              </a:defRPr>
            </a:lvl3pPr>
            <a:lvl4pPr marL="1033463" marR="0" lvl="3" indent="-111443" algn="l" rtl="0">
              <a:lnSpc>
                <a:spcPct val="100000"/>
              </a:lnSpc>
              <a:spcBef>
                <a:spcPts val="0"/>
              </a:spcBef>
              <a:spcAft>
                <a:spcPts val="600"/>
              </a:spcAft>
              <a:buClr>
                <a:schemeClr val="accent5"/>
              </a:buClr>
              <a:buSzPts val="1120"/>
              <a:buFont typeface="Arial"/>
              <a:buChar char="•"/>
              <a:defRPr sz="1600" b="0" i="0" u="none" strike="noStrike" cap="none">
                <a:solidFill>
                  <a:schemeClr val="dk1"/>
                </a:solidFill>
                <a:latin typeface="Arial"/>
                <a:ea typeface="Arial"/>
                <a:cs typeface="Arial"/>
                <a:sym typeface="Arial"/>
              </a:defRPr>
            </a:lvl4pPr>
            <a:lvl5pPr marL="1262063" marR="0" lvl="4" indent="-101282" algn="l" rtl="0">
              <a:lnSpc>
                <a:spcPct val="100000"/>
              </a:lnSpc>
              <a:spcBef>
                <a:spcPts val="0"/>
              </a:spcBef>
              <a:spcAft>
                <a:spcPts val="600"/>
              </a:spcAft>
              <a:buClr>
                <a:schemeClr val="accent4"/>
              </a:buClr>
              <a:buSzPts val="1280"/>
              <a:buFont typeface="Arial"/>
              <a:buChar char="-"/>
              <a:defRPr sz="1600" b="0" i="0" u="none" strike="noStrike" cap="none">
                <a:solidFill>
                  <a:schemeClr val="dk1"/>
                </a:solidFill>
                <a:latin typeface="Arial"/>
                <a:ea typeface="Arial"/>
                <a:cs typeface="Arial"/>
                <a:sym typeface="Arial"/>
              </a:defRPr>
            </a:lvl5pPr>
            <a:lvl6pPr marL="2514600" marR="0" lvl="5" indent="-228600" algn="l" rtl="0">
              <a:lnSpc>
                <a:spcPct val="100000"/>
              </a:lnSpc>
              <a:spcBef>
                <a:spcPts val="320"/>
              </a:spcBef>
              <a:spcAft>
                <a:spcPts val="0"/>
              </a:spcAft>
              <a:buSzPts val="1400"/>
              <a:buNone/>
              <a:defRPr sz="1600" b="0" i="0" u="none" strike="noStrike" cap="none">
                <a:solidFill>
                  <a:schemeClr val="dk1"/>
                </a:solidFill>
                <a:latin typeface="Arial"/>
                <a:ea typeface="Arial"/>
                <a:cs typeface="Arial"/>
                <a:sym typeface="Arial"/>
              </a:defRPr>
            </a:lvl6pPr>
            <a:lvl7pPr marL="2971800" marR="0" lvl="6" indent="-228600" algn="l" rtl="0">
              <a:lnSpc>
                <a:spcPct val="100000"/>
              </a:lnSpc>
              <a:spcBef>
                <a:spcPts val="320"/>
              </a:spcBef>
              <a:spcAft>
                <a:spcPts val="0"/>
              </a:spcAft>
              <a:buSzPts val="1400"/>
              <a:buNone/>
              <a:defRPr sz="1600" b="0" i="0" u="none" strike="noStrike" cap="none">
                <a:solidFill>
                  <a:schemeClr val="dk1"/>
                </a:solidFill>
                <a:latin typeface="Arial"/>
                <a:ea typeface="Arial"/>
                <a:cs typeface="Arial"/>
                <a:sym typeface="Arial"/>
              </a:defRPr>
            </a:lvl7pPr>
            <a:lvl8pPr marL="3429000" marR="0" lvl="7" indent="-228600" algn="l" rtl="0">
              <a:lnSpc>
                <a:spcPct val="100000"/>
              </a:lnSpc>
              <a:spcBef>
                <a:spcPts val="320"/>
              </a:spcBef>
              <a:spcAft>
                <a:spcPts val="0"/>
              </a:spcAft>
              <a:buSzPts val="1400"/>
              <a:buNone/>
              <a:defRPr sz="1600" b="0" i="0" u="none" strike="noStrike" cap="none">
                <a:solidFill>
                  <a:schemeClr val="dk1"/>
                </a:solidFill>
                <a:latin typeface="Arial"/>
                <a:ea typeface="Arial"/>
                <a:cs typeface="Arial"/>
                <a:sym typeface="Arial"/>
              </a:defRPr>
            </a:lvl8pPr>
            <a:lvl9pPr marL="3886200" marR="0" lvl="8" indent="-228600" algn="l" rtl="0">
              <a:lnSpc>
                <a:spcPct val="100000"/>
              </a:lnSpc>
              <a:spcBef>
                <a:spcPts val="320"/>
              </a:spcBef>
              <a:spcAft>
                <a:spcPts val="0"/>
              </a:spcAft>
              <a:buSzPts val="1400"/>
              <a:buNone/>
              <a:defRPr sz="1600" b="0" i="0" u="none" strike="noStrike" cap="none">
                <a:solidFill>
                  <a:schemeClr val="dk1"/>
                </a:solidFill>
                <a:latin typeface="Arial"/>
                <a:ea typeface="Arial"/>
                <a:cs typeface="Arial"/>
                <a:sym typeface="Arial"/>
              </a:defRPr>
            </a:lvl9pPr>
          </a:lstStyle>
          <a:p>
            <a:pPr marL="152400" indent="0">
              <a:buFont typeface="Noto Sans Symbols"/>
              <a:buNone/>
            </a:pPr>
            <a:r>
              <a:rPr lang="en-US" dirty="0" smtClean="0">
                <a:solidFill>
                  <a:schemeClr val="bg1"/>
                </a:solidFill>
              </a:rPr>
              <a:t>…but they’re not new to Lexmark</a:t>
            </a:r>
            <a:endParaRPr lang="en-US" dirty="0">
              <a:solidFill>
                <a:schemeClr val="bg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742247839"/>
              </p:ext>
            </p:extLst>
          </p:nvPr>
        </p:nvGraphicFramePr>
        <p:xfrm>
          <a:off x="1066800" y="1711432"/>
          <a:ext cx="4419600" cy="4740660"/>
        </p:xfrm>
        <a:graphic>
          <a:graphicData uri="http://schemas.openxmlformats.org/drawingml/2006/table">
            <a:tbl>
              <a:tblPr>
                <a:tableStyleId>{2D5ABB26-0587-4C30-8999-92F81FD0307C}</a:tableStyleId>
              </a:tblPr>
              <a:tblGrid>
                <a:gridCol w="4419600"/>
              </a:tblGrid>
              <a:tr h="397262">
                <a:tc>
                  <a:txBody>
                    <a:bodyPr/>
                    <a:lstStyle/>
                    <a:p>
                      <a:pPr algn="ctr" rtl="0" fontAlgn="ctr"/>
                      <a:r>
                        <a:rPr lang="en-US" sz="1600" u="none" strike="noStrike" dirty="0">
                          <a:effectLst/>
                        </a:rPr>
                        <a:t>White Listing</a:t>
                      </a:r>
                      <a:endParaRPr lang="en-US" sz="1600" b="0" i="0" u="none" strike="noStrike" dirty="0">
                        <a:solidFill>
                          <a:srgbClr val="000000"/>
                        </a:solidFill>
                        <a:effectLst/>
                        <a:latin typeface="Arial"/>
                      </a:endParaRPr>
                    </a:p>
                  </a:txBody>
                  <a:tcPr marL="9525" marR="9525" marT="9525" marB="0" anchor="ctr"/>
                </a:tc>
              </a:tr>
              <a:tr h="397262">
                <a:tc>
                  <a:txBody>
                    <a:bodyPr/>
                    <a:lstStyle/>
                    <a:p>
                      <a:pPr algn="ctr" rtl="0" fontAlgn="ctr"/>
                      <a:r>
                        <a:rPr lang="en-US" sz="1600" u="none" strike="noStrike" dirty="0">
                          <a:effectLst/>
                        </a:rPr>
                        <a:t>Embedded Encrypted HDD  </a:t>
                      </a:r>
                      <a:endParaRPr lang="en-US" sz="1600" b="0" i="0" u="none" strike="noStrike" dirty="0">
                        <a:solidFill>
                          <a:srgbClr val="000000"/>
                        </a:solidFill>
                        <a:effectLst/>
                        <a:latin typeface="Arial"/>
                      </a:endParaRPr>
                    </a:p>
                  </a:txBody>
                  <a:tcPr marL="9525" marR="9525" marT="9525" marB="0" anchor="ctr"/>
                </a:tc>
              </a:tr>
              <a:tr h="397262">
                <a:tc>
                  <a:txBody>
                    <a:bodyPr/>
                    <a:lstStyle/>
                    <a:p>
                      <a:pPr algn="ctr" rtl="0" fontAlgn="ctr"/>
                      <a:r>
                        <a:rPr lang="en-US" sz="1600" b="0" i="0" u="none" strike="noStrike" dirty="0" smtClean="0">
                          <a:solidFill>
                            <a:srgbClr val="000000"/>
                          </a:solidFill>
                          <a:effectLst/>
                          <a:latin typeface="Arial"/>
                        </a:rPr>
                        <a:t>HDD Overwrite</a:t>
                      </a:r>
                      <a:r>
                        <a:rPr lang="en-US" sz="1600" b="0" i="0" u="none" strike="noStrike" baseline="0" dirty="0" smtClean="0">
                          <a:solidFill>
                            <a:srgbClr val="000000"/>
                          </a:solidFill>
                          <a:effectLst/>
                          <a:latin typeface="Arial"/>
                        </a:rPr>
                        <a:t> </a:t>
                      </a:r>
                      <a:endParaRPr lang="en-US" sz="1600" b="0" i="0" u="none" strike="noStrike" dirty="0">
                        <a:solidFill>
                          <a:srgbClr val="000000"/>
                        </a:solidFill>
                        <a:effectLst/>
                        <a:latin typeface="Arial"/>
                      </a:endParaRPr>
                    </a:p>
                  </a:txBody>
                  <a:tcPr marL="9525" marR="9525" marT="9525" marB="0" anchor="ctr"/>
                </a:tc>
              </a:tr>
              <a:tr h="397262">
                <a:tc>
                  <a:txBody>
                    <a:bodyPr/>
                    <a:lstStyle/>
                    <a:p>
                      <a:pPr algn="ctr" rtl="0" fontAlgn="ctr"/>
                      <a:r>
                        <a:rPr lang="en-US" sz="1600" u="none" strike="noStrike" dirty="0">
                          <a:effectLst/>
                        </a:rPr>
                        <a:t>Embedded Secure File Erase</a:t>
                      </a:r>
                      <a:endParaRPr lang="en-US" sz="1600" b="0" i="0" u="none" strike="noStrike" dirty="0">
                        <a:solidFill>
                          <a:srgbClr val="000000"/>
                        </a:solidFill>
                        <a:effectLst/>
                        <a:latin typeface="Arial"/>
                      </a:endParaRPr>
                    </a:p>
                  </a:txBody>
                  <a:tcPr marL="9525" marR="9525" marT="9525" marB="0" anchor="ctr"/>
                </a:tc>
              </a:tr>
              <a:tr h="768040">
                <a:tc>
                  <a:txBody>
                    <a:bodyPr/>
                    <a:lstStyle/>
                    <a:p>
                      <a:pPr algn="ctr" rtl="0" fontAlgn="ctr"/>
                      <a:r>
                        <a:rPr lang="en-US" sz="1600" u="none" strike="noStrike" dirty="0">
                          <a:effectLst/>
                        </a:rPr>
                        <a:t>Turn On/Off Remote Firmware Upgrade (RFU) on Device</a:t>
                      </a:r>
                      <a:endParaRPr lang="en-US" sz="1600" b="0" i="0" u="none" strike="noStrike" dirty="0">
                        <a:solidFill>
                          <a:srgbClr val="000000"/>
                        </a:solidFill>
                        <a:effectLst/>
                        <a:latin typeface="Arial"/>
                      </a:endParaRPr>
                    </a:p>
                  </a:txBody>
                  <a:tcPr marL="9525" marR="9525" marT="9525" marB="0" anchor="ctr"/>
                </a:tc>
              </a:tr>
              <a:tr h="397262">
                <a:tc>
                  <a:txBody>
                    <a:bodyPr/>
                    <a:lstStyle/>
                    <a:p>
                      <a:pPr algn="ctr" rtl="0" fontAlgn="ctr"/>
                      <a:r>
                        <a:rPr lang="en-US" sz="1600" u="none" strike="noStrike" dirty="0">
                          <a:effectLst/>
                        </a:rPr>
                        <a:t>Secure Boot with “Self-Healing”</a:t>
                      </a:r>
                      <a:endParaRPr lang="en-US" sz="1600" b="0" i="0" u="none" strike="noStrike" dirty="0">
                        <a:solidFill>
                          <a:srgbClr val="000000"/>
                        </a:solidFill>
                        <a:effectLst/>
                        <a:latin typeface="Arial"/>
                      </a:endParaRPr>
                    </a:p>
                  </a:txBody>
                  <a:tcPr marL="9525" marR="9525" marT="9525" marB="0" anchor="ctr"/>
                </a:tc>
              </a:tr>
              <a:tr h="397262">
                <a:tc>
                  <a:txBody>
                    <a:bodyPr/>
                    <a:lstStyle/>
                    <a:p>
                      <a:pPr algn="ctr" rtl="0" fontAlgn="ctr"/>
                      <a:r>
                        <a:rPr lang="en-US" sz="1600" u="none" strike="noStrike" dirty="0">
                          <a:effectLst/>
                        </a:rPr>
                        <a:t>Runtime Intrusion Detection</a:t>
                      </a:r>
                      <a:endParaRPr lang="en-US" sz="1600" b="0" i="0" u="none" strike="noStrike" dirty="0">
                        <a:solidFill>
                          <a:srgbClr val="000000"/>
                        </a:solidFill>
                        <a:effectLst/>
                        <a:latin typeface="Arial"/>
                      </a:endParaRPr>
                    </a:p>
                  </a:txBody>
                  <a:tcPr marL="9525" marR="9525" marT="9525" marB="0" anchor="ctr"/>
                </a:tc>
              </a:tr>
              <a:tr h="397262">
                <a:tc>
                  <a:txBody>
                    <a:bodyPr/>
                    <a:lstStyle/>
                    <a:p>
                      <a:pPr algn="ctr" rtl="0" fontAlgn="ctr"/>
                      <a:r>
                        <a:rPr lang="en-US" sz="1600" u="none" strike="noStrike" dirty="0">
                          <a:effectLst/>
                        </a:rPr>
                        <a:t>Embedded FIPS 140</a:t>
                      </a:r>
                      <a:endParaRPr lang="en-US" sz="1600" b="0" i="0" u="none" strike="noStrike" dirty="0">
                        <a:solidFill>
                          <a:srgbClr val="000000"/>
                        </a:solidFill>
                        <a:effectLst/>
                        <a:latin typeface="Arial"/>
                      </a:endParaRPr>
                    </a:p>
                  </a:txBody>
                  <a:tcPr marL="9525" marR="9525" marT="9525" marB="0" anchor="ctr"/>
                </a:tc>
              </a:tr>
              <a:tr h="397262">
                <a:tc>
                  <a:txBody>
                    <a:bodyPr/>
                    <a:lstStyle/>
                    <a:p>
                      <a:pPr algn="ctr" rtl="0" fontAlgn="ctr"/>
                      <a:r>
                        <a:rPr lang="en-US" sz="1600" u="none" strike="noStrike" dirty="0">
                          <a:effectLst/>
                        </a:rPr>
                        <a:t>Embedded NFC Hardware</a:t>
                      </a:r>
                      <a:endParaRPr lang="en-US" sz="1600" b="0" i="0" u="none" strike="noStrike" dirty="0">
                        <a:solidFill>
                          <a:srgbClr val="000000"/>
                        </a:solidFill>
                        <a:effectLst/>
                        <a:latin typeface="Arial"/>
                      </a:endParaRPr>
                    </a:p>
                  </a:txBody>
                  <a:tcPr marL="9525" marR="9525" marT="9525" marB="0" anchor="ctr"/>
                </a:tc>
              </a:tr>
              <a:tr h="397262">
                <a:tc>
                  <a:txBody>
                    <a:bodyPr/>
                    <a:lstStyle/>
                    <a:p>
                      <a:pPr algn="ctr" rtl="0" fontAlgn="ctr"/>
                      <a:r>
                        <a:rPr lang="en-US" sz="1600" u="none" strike="noStrike" dirty="0">
                          <a:effectLst/>
                        </a:rPr>
                        <a:t>Embedded </a:t>
                      </a:r>
                      <a:r>
                        <a:rPr lang="en-US" sz="1600" u="none" strike="noStrike" dirty="0" err="1">
                          <a:effectLst/>
                        </a:rPr>
                        <a:t>WiFi</a:t>
                      </a:r>
                      <a:r>
                        <a:rPr lang="en-US" sz="1600" u="none" strike="noStrike" dirty="0">
                          <a:effectLst/>
                        </a:rPr>
                        <a:t> Direct </a:t>
                      </a:r>
                      <a:endParaRPr lang="en-US" sz="1600" b="0" i="0" u="none" strike="noStrike" dirty="0">
                        <a:solidFill>
                          <a:srgbClr val="000000"/>
                        </a:solidFill>
                        <a:effectLst/>
                        <a:latin typeface="Arial"/>
                      </a:endParaRPr>
                    </a:p>
                  </a:txBody>
                  <a:tcPr marL="9525" marR="9525" marT="9525" marB="0" anchor="ctr"/>
                </a:tc>
              </a:tr>
              <a:tr h="397262">
                <a:tc>
                  <a:txBody>
                    <a:bodyPr/>
                    <a:lstStyle/>
                    <a:p>
                      <a:pPr algn="ctr" rtl="0" fontAlgn="ctr"/>
                      <a:r>
                        <a:rPr lang="en-US" sz="1600" u="none" strike="noStrike" dirty="0">
                          <a:effectLst/>
                        </a:rPr>
                        <a:t>Trusted Platform Module (TPM) </a:t>
                      </a:r>
                      <a:endParaRPr lang="en-US" sz="1600" b="0" i="0" u="none" strike="noStrike" dirty="0">
                        <a:solidFill>
                          <a:srgbClr val="000000"/>
                        </a:solidFill>
                        <a:effectLst/>
                        <a:latin typeface="Arial"/>
                      </a:endParaRPr>
                    </a:p>
                  </a:txBody>
                  <a:tcPr marL="9525" marR="9525" marT="9525" marB="0" anchor="ct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038763903"/>
              </p:ext>
            </p:extLst>
          </p:nvPr>
        </p:nvGraphicFramePr>
        <p:xfrm>
          <a:off x="7620000" y="1711432"/>
          <a:ext cx="2667000" cy="4906847"/>
        </p:xfrm>
        <a:graphic>
          <a:graphicData uri="http://schemas.openxmlformats.org/drawingml/2006/table">
            <a:tbl>
              <a:tblPr>
                <a:tableStyleId>{2D5ABB26-0587-4C30-8999-92F81FD0307C}</a:tableStyleId>
              </a:tblPr>
              <a:tblGrid>
                <a:gridCol w="2667000"/>
              </a:tblGrid>
              <a:tr h="446077">
                <a:tc>
                  <a:txBody>
                    <a:bodyPr/>
                    <a:lstStyle/>
                    <a:p>
                      <a:pPr algn="ctr" rtl="0" fontAlgn="ctr"/>
                      <a:r>
                        <a:rPr lang="en-US" sz="1600" u="none" strike="noStrike" dirty="0" smtClean="0">
                          <a:effectLst/>
                        </a:rPr>
                        <a:t>2005</a:t>
                      </a:r>
                      <a:endParaRPr lang="en-US" sz="1600" b="1" i="0" u="none" strike="noStrike" dirty="0">
                        <a:solidFill>
                          <a:srgbClr val="000000"/>
                        </a:solidFill>
                        <a:effectLst/>
                        <a:latin typeface="Arial"/>
                      </a:endParaRPr>
                    </a:p>
                  </a:txBody>
                  <a:tcPr marL="9525" marR="9525" marT="9525" marB="0" anchor="ctr"/>
                </a:tc>
              </a:tr>
              <a:tr h="446077">
                <a:tc>
                  <a:txBody>
                    <a:bodyPr/>
                    <a:lstStyle/>
                    <a:p>
                      <a:pPr algn="ctr" rtl="0" fontAlgn="ctr"/>
                      <a:r>
                        <a:rPr lang="en-US" sz="1600" u="none" strike="noStrike" dirty="0" smtClean="0">
                          <a:effectLst/>
                        </a:rPr>
                        <a:t>2005</a:t>
                      </a:r>
                      <a:endParaRPr lang="en-US" sz="1600" b="1" i="0" u="none" strike="noStrike" dirty="0">
                        <a:solidFill>
                          <a:srgbClr val="000000"/>
                        </a:solidFill>
                        <a:effectLst/>
                        <a:latin typeface="Arial"/>
                      </a:endParaRPr>
                    </a:p>
                  </a:txBody>
                  <a:tcPr marL="9525" marR="9525" marT="9525" marB="0" anchor="ctr"/>
                </a:tc>
              </a:tr>
              <a:tr h="446077">
                <a:tc>
                  <a:txBody>
                    <a:bodyPr/>
                    <a:lstStyle/>
                    <a:p>
                      <a:pPr algn="ctr" rtl="0" fontAlgn="ctr"/>
                      <a:r>
                        <a:rPr lang="en-US" sz="1600" u="none" strike="noStrike" dirty="0" smtClean="0">
                          <a:effectLst/>
                        </a:rPr>
                        <a:t>2005</a:t>
                      </a:r>
                      <a:endParaRPr lang="en-US" sz="1600" b="1" i="0" u="none" strike="noStrike" dirty="0">
                        <a:solidFill>
                          <a:srgbClr val="000000"/>
                        </a:solidFill>
                        <a:effectLst/>
                        <a:latin typeface="Arial"/>
                      </a:endParaRPr>
                    </a:p>
                  </a:txBody>
                  <a:tcPr marL="9525" marR="9525" marT="9525" marB="0" anchor="ctr"/>
                </a:tc>
              </a:tr>
              <a:tr h="446077">
                <a:tc>
                  <a:txBody>
                    <a:bodyPr/>
                    <a:lstStyle/>
                    <a:p>
                      <a:pPr algn="ctr" rtl="0" fontAlgn="ctr"/>
                      <a:r>
                        <a:rPr lang="en-US" sz="1600" b="0" i="0" u="none" strike="noStrike" dirty="0" smtClean="0">
                          <a:solidFill>
                            <a:srgbClr val="000000"/>
                          </a:solidFill>
                          <a:effectLst/>
                          <a:latin typeface="Arial"/>
                        </a:rPr>
                        <a:t>2008</a:t>
                      </a:r>
                      <a:endParaRPr lang="en-US" sz="1600" b="0" i="0" u="none" strike="noStrike" dirty="0">
                        <a:solidFill>
                          <a:srgbClr val="000000"/>
                        </a:solidFill>
                        <a:effectLst/>
                        <a:latin typeface="Arial"/>
                      </a:endParaRPr>
                    </a:p>
                  </a:txBody>
                  <a:tcPr marL="9525" marR="9525" marT="9525" marB="0" anchor="ctr"/>
                </a:tc>
              </a:tr>
              <a:tr h="446077">
                <a:tc>
                  <a:txBody>
                    <a:bodyPr/>
                    <a:lstStyle/>
                    <a:p>
                      <a:pPr algn="ctr" rtl="0" fontAlgn="ctr"/>
                      <a:r>
                        <a:rPr lang="en-US" sz="1600" u="none" strike="noStrike">
                          <a:effectLst/>
                        </a:rPr>
                        <a:t>2008</a:t>
                      </a:r>
                      <a:endParaRPr lang="en-US" sz="1600" b="1" i="0" u="none" strike="noStrike">
                        <a:solidFill>
                          <a:srgbClr val="000000"/>
                        </a:solidFill>
                        <a:effectLst/>
                        <a:latin typeface="Arial"/>
                      </a:endParaRPr>
                    </a:p>
                  </a:txBody>
                  <a:tcPr marL="9525" marR="9525" marT="9525" marB="0" anchor="ctr"/>
                </a:tc>
              </a:tr>
              <a:tr h="446077">
                <a:tc>
                  <a:txBody>
                    <a:bodyPr/>
                    <a:lstStyle/>
                    <a:p>
                      <a:pPr algn="ctr" rtl="0" fontAlgn="ctr"/>
                      <a:r>
                        <a:rPr lang="en-US" sz="1600" u="none" strike="noStrike">
                          <a:effectLst/>
                        </a:rPr>
                        <a:t>2010</a:t>
                      </a:r>
                      <a:endParaRPr lang="en-US" sz="1600" b="1" i="0" u="none" strike="noStrike">
                        <a:solidFill>
                          <a:srgbClr val="000000"/>
                        </a:solidFill>
                        <a:effectLst/>
                        <a:latin typeface="Arial"/>
                      </a:endParaRPr>
                    </a:p>
                  </a:txBody>
                  <a:tcPr marL="9525" marR="9525" marT="9525" marB="0" anchor="ctr"/>
                </a:tc>
              </a:tr>
              <a:tr h="446077">
                <a:tc>
                  <a:txBody>
                    <a:bodyPr/>
                    <a:lstStyle/>
                    <a:p>
                      <a:pPr algn="ctr" rtl="0" fontAlgn="ctr"/>
                      <a:r>
                        <a:rPr lang="en-US" sz="1600" u="none" strike="noStrike">
                          <a:effectLst/>
                        </a:rPr>
                        <a:t>2010</a:t>
                      </a:r>
                      <a:endParaRPr lang="en-US" sz="1600" b="1" i="0" u="none" strike="noStrike">
                        <a:solidFill>
                          <a:srgbClr val="000000"/>
                        </a:solidFill>
                        <a:effectLst/>
                        <a:latin typeface="Arial"/>
                      </a:endParaRPr>
                    </a:p>
                  </a:txBody>
                  <a:tcPr marL="9525" marR="9525" marT="9525" marB="0" anchor="ctr"/>
                </a:tc>
              </a:tr>
              <a:tr h="446077">
                <a:tc>
                  <a:txBody>
                    <a:bodyPr/>
                    <a:lstStyle/>
                    <a:p>
                      <a:pPr algn="ctr" rtl="0" fontAlgn="ctr"/>
                      <a:r>
                        <a:rPr lang="en-US" sz="1600" u="none" strike="noStrike">
                          <a:effectLst/>
                        </a:rPr>
                        <a:t>2010</a:t>
                      </a:r>
                      <a:endParaRPr lang="en-US" sz="1600" b="1" i="0" u="none" strike="noStrike">
                        <a:solidFill>
                          <a:srgbClr val="000000"/>
                        </a:solidFill>
                        <a:effectLst/>
                        <a:latin typeface="Arial"/>
                      </a:endParaRPr>
                    </a:p>
                  </a:txBody>
                  <a:tcPr marL="9525" marR="9525" marT="9525" marB="0" anchor="ctr"/>
                </a:tc>
              </a:tr>
              <a:tr h="446077">
                <a:tc>
                  <a:txBody>
                    <a:bodyPr/>
                    <a:lstStyle/>
                    <a:p>
                      <a:pPr algn="ctr" rtl="0" fontAlgn="ctr"/>
                      <a:r>
                        <a:rPr lang="en-US" sz="1600" u="none" strike="noStrike">
                          <a:effectLst/>
                        </a:rPr>
                        <a:t>2012</a:t>
                      </a:r>
                      <a:endParaRPr lang="en-US" sz="1600" b="1" i="0" u="none" strike="noStrike">
                        <a:solidFill>
                          <a:srgbClr val="000000"/>
                        </a:solidFill>
                        <a:effectLst/>
                        <a:latin typeface="Arial"/>
                      </a:endParaRPr>
                    </a:p>
                  </a:txBody>
                  <a:tcPr marL="9525" marR="9525" marT="9525" marB="0" anchor="ctr"/>
                </a:tc>
              </a:tr>
              <a:tr h="446077">
                <a:tc>
                  <a:txBody>
                    <a:bodyPr/>
                    <a:lstStyle/>
                    <a:p>
                      <a:pPr algn="ctr" rtl="0" fontAlgn="ctr"/>
                      <a:r>
                        <a:rPr lang="en-US" sz="1600" u="none" strike="noStrike">
                          <a:effectLst/>
                        </a:rPr>
                        <a:t>2012</a:t>
                      </a:r>
                      <a:endParaRPr lang="en-US" sz="1600" b="1" i="0" u="none" strike="noStrike">
                        <a:solidFill>
                          <a:srgbClr val="000000"/>
                        </a:solidFill>
                        <a:effectLst/>
                        <a:latin typeface="Arial"/>
                      </a:endParaRPr>
                    </a:p>
                  </a:txBody>
                  <a:tcPr marL="9525" marR="9525" marT="9525" marB="0" anchor="ctr"/>
                </a:tc>
              </a:tr>
              <a:tr h="446077">
                <a:tc>
                  <a:txBody>
                    <a:bodyPr/>
                    <a:lstStyle/>
                    <a:p>
                      <a:pPr algn="ctr" rtl="0" fontAlgn="ctr"/>
                      <a:r>
                        <a:rPr lang="en-US" sz="1600" u="none" strike="noStrike" dirty="0">
                          <a:effectLst/>
                        </a:rPr>
                        <a:t>2016</a:t>
                      </a:r>
                      <a:endParaRPr lang="en-US" sz="1600" b="1" i="0" u="none" strike="noStrike" dirty="0">
                        <a:solidFill>
                          <a:srgbClr val="000000"/>
                        </a:solidFill>
                        <a:effectLst/>
                        <a:latin typeface="Arial"/>
                      </a:endParaRPr>
                    </a:p>
                  </a:txBody>
                  <a:tcPr marL="9525" marR="9525" marT="9525" marB="0" anchor="ctr"/>
                </a:tc>
              </a:tr>
            </a:tbl>
          </a:graphicData>
        </a:graphic>
      </p:graphicFrame>
      <p:sp>
        <p:nvSpPr>
          <p:cNvPr id="11" name="Footer Placeholder 3"/>
          <p:cNvSpPr>
            <a:spLocks noGrp="1"/>
          </p:cNvSpPr>
          <p:nvPr>
            <p:ph type="ftr" sz="quarter" idx="4294967295"/>
          </p:nvPr>
        </p:nvSpPr>
        <p:spPr>
          <a:xfrm>
            <a:off x="3048000" y="6579040"/>
            <a:ext cx="6096000" cy="137160"/>
          </a:xfrm>
          <a:prstGeom prst="rect">
            <a:avLst/>
          </a:prstGeom>
        </p:spPr>
        <p:txBody>
          <a:bodyPr/>
          <a:lstStyle/>
          <a:p>
            <a:r>
              <a:rPr lang="en-US" sz="900" dirty="0" smtClean="0">
                <a:solidFill>
                  <a:srgbClr val="8A8A8A"/>
                </a:solidFill>
                <a:latin typeface="+mn-lt"/>
              </a:rPr>
              <a:t>LEXMARK CONFIDENTIAL</a:t>
            </a:r>
            <a:endParaRPr lang="en-US" sz="900" dirty="0">
              <a:solidFill>
                <a:srgbClr val="8A8A8A"/>
              </a:solidFill>
              <a:latin typeface="+mn-lt"/>
            </a:endParaRPr>
          </a:p>
        </p:txBody>
      </p:sp>
    </p:spTree>
    <p:extLst>
      <p:ext uri="{BB962C8B-B14F-4D97-AF65-F5344CB8AC3E}">
        <p14:creationId xmlns:p14="http://schemas.microsoft.com/office/powerpoint/2010/main" val="93101899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par>
                          <p:cTn id="17" fill="hold">
                            <p:stCondLst>
                              <p:cond delay="0"/>
                            </p:stCondLst>
                            <p:childTnLst>
                              <p:par>
                                <p:cTn id="18" presetID="47"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Shape 879"/>
          <p:cNvSpPr txBox="1">
            <a:spLocks noGrp="1"/>
          </p:cNvSpPr>
          <p:nvPr>
            <p:ph type="title"/>
          </p:nvPr>
        </p:nvSpPr>
        <p:spPr>
          <a:xfrm>
            <a:off x="304799" y="137160"/>
            <a:ext cx="11582400" cy="457200"/>
          </a:xfrm>
          <a:prstGeom prst="rect">
            <a:avLst/>
          </a:prstGeom>
          <a:noFill/>
          <a:ln>
            <a:noFill/>
          </a:ln>
        </p:spPr>
        <p:txBody>
          <a:bodyPr wrap="square" lIns="0" tIns="0" rIns="0" bIns="0" anchor="ctr" anchorCtr="0">
            <a:noAutofit/>
          </a:bodyPr>
          <a:lstStyle/>
          <a:p>
            <a:pPr marL="0" marR="0" lvl="0" indent="0" algn="l" rtl="0">
              <a:spcBef>
                <a:spcPts val="0"/>
              </a:spcBef>
              <a:spcAft>
                <a:spcPts val="0"/>
              </a:spcAft>
              <a:buNone/>
            </a:pPr>
            <a:r>
              <a:rPr lang="en-US" sz="3200" b="0" i="0" u="none" strike="noStrike" cap="none">
                <a:solidFill>
                  <a:schemeClr val="accent2"/>
                </a:solidFill>
                <a:latin typeface="Arial"/>
                <a:ea typeface="Arial"/>
                <a:cs typeface="Arial"/>
                <a:sym typeface="Arial"/>
              </a:rPr>
              <a:t>Lexmark security spectrum</a:t>
            </a:r>
          </a:p>
        </p:txBody>
      </p:sp>
      <p:sp>
        <p:nvSpPr>
          <p:cNvPr id="880" name="Shape 880"/>
          <p:cNvSpPr txBox="1">
            <a:spLocks noGrp="1"/>
          </p:cNvSpPr>
          <p:nvPr>
            <p:ph type="body" idx="2"/>
          </p:nvPr>
        </p:nvSpPr>
        <p:spPr>
          <a:xfrm>
            <a:off x="304801" y="868680"/>
            <a:ext cx="11582400" cy="273900"/>
          </a:xfrm>
          <a:prstGeom prst="rect">
            <a:avLst/>
          </a:prstGeom>
          <a:noFill/>
          <a:ln>
            <a:noFill/>
          </a:ln>
        </p:spPr>
        <p:txBody>
          <a:bodyPr wrap="square" lIns="0" tIns="0" rIns="0" bIns="0" anchor="t" anchorCtr="0">
            <a:noAutofit/>
          </a:bodyPr>
          <a:lstStyle/>
          <a:p>
            <a:pPr marL="241300" marR="0" lvl="0" indent="-241300" algn="l" rtl="0">
              <a:lnSpc>
                <a:spcPct val="100000"/>
              </a:lnSpc>
              <a:spcBef>
                <a:spcPts val="0"/>
              </a:spcBef>
              <a:spcAft>
                <a:spcPts val="0"/>
              </a:spcAft>
              <a:buClr>
                <a:srgbClr val="A5A5AA"/>
              </a:buClr>
              <a:buFont typeface="Noto Sans Symbols"/>
              <a:buNone/>
            </a:pPr>
            <a:r>
              <a:rPr lang="en-US" dirty="0">
                <a:solidFill>
                  <a:schemeClr val="accent5"/>
                </a:solidFill>
              </a:rPr>
              <a:t>Security by design - c</a:t>
            </a:r>
            <a:r>
              <a:rPr lang="en-US" sz="1900" b="0" i="0" u="none" strike="noStrike" cap="none" dirty="0">
                <a:solidFill>
                  <a:schemeClr val="accent5"/>
                </a:solidFill>
                <a:latin typeface="Arial"/>
                <a:ea typeface="Arial"/>
                <a:cs typeface="Arial"/>
                <a:sym typeface="Arial"/>
              </a:rPr>
              <a:t>omplete security throughout and around the device and document</a:t>
            </a:r>
          </a:p>
          <a:p>
            <a:pPr marL="241300" marR="0" lvl="0" indent="-241300" algn="l" rtl="0">
              <a:lnSpc>
                <a:spcPct val="100000"/>
              </a:lnSpc>
              <a:spcBef>
                <a:spcPts val="2400"/>
              </a:spcBef>
              <a:spcAft>
                <a:spcPts val="0"/>
              </a:spcAft>
              <a:buClr>
                <a:srgbClr val="A5A5AA"/>
              </a:buClr>
              <a:buFont typeface="Noto Sans Symbols"/>
              <a:buNone/>
            </a:pPr>
            <a:endParaRPr sz="1900" b="0" i="0" u="none" strike="noStrike" cap="none" dirty="0">
              <a:solidFill>
                <a:schemeClr val="dk2"/>
              </a:solidFill>
              <a:latin typeface="Arial"/>
              <a:ea typeface="Arial"/>
              <a:cs typeface="Arial"/>
              <a:sym typeface="Arial"/>
            </a:endParaRPr>
          </a:p>
        </p:txBody>
      </p:sp>
      <p:sp>
        <p:nvSpPr>
          <p:cNvPr id="881" name="Shape 881"/>
          <p:cNvSpPr txBox="1">
            <a:spLocks noGrp="1"/>
          </p:cNvSpPr>
          <p:nvPr>
            <p:ph type="ftr" idx="11"/>
          </p:nvPr>
        </p:nvSpPr>
        <p:spPr>
          <a:xfrm>
            <a:off x="3048000" y="6565392"/>
            <a:ext cx="6096000" cy="137100"/>
          </a:xfrm>
          <a:prstGeom prst="rect">
            <a:avLst/>
          </a:prstGeom>
          <a:noFill/>
          <a:ln>
            <a:noFill/>
          </a:ln>
        </p:spPr>
        <p:txBody>
          <a:bodyPr wrap="square" lIns="45700" tIns="45700" rIns="45700" bIns="45700" anchor="ctr" anchorCtr="0">
            <a:noAutofit/>
          </a:bodyPr>
          <a:lstStyle/>
          <a:p>
            <a:pPr marL="0" marR="0" lvl="0" indent="0" algn="ctr" rtl="0">
              <a:spcBef>
                <a:spcPts val="0"/>
              </a:spcBef>
              <a:buNone/>
            </a:pPr>
            <a:r>
              <a:rPr lang="en-US" sz="800" dirty="0">
                <a:solidFill>
                  <a:schemeClr val="dk2"/>
                </a:solidFill>
                <a:latin typeface="Arial"/>
                <a:ea typeface="Arial"/>
                <a:cs typeface="Arial"/>
                <a:sym typeface="Arial"/>
              </a:rPr>
              <a:t>© </a:t>
            </a:r>
            <a:r>
              <a:rPr lang="en-US" sz="800" dirty="0" smtClean="0">
                <a:solidFill>
                  <a:schemeClr val="dk2"/>
                </a:solidFill>
                <a:latin typeface="Arial"/>
                <a:ea typeface="Arial"/>
                <a:cs typeface="Arial"/>
                <a:sym typeface="Arial"/>
              </a:rPr>
              <a:t>2018 </a:t>
            </a:r>
            <a:r>
              <a:rPr lang="en-US" sz="800" dirty="0">
                <a:solidFill>
                  <a:schemeClr val="dk2"/>
                </a:solidFill>
                <a:latin typeface="Arial"/>
                <a:ea typeface="Arial"/>
                <a:cs typeface="Arial"/>
                <a:sym typeface="Arial"/>
              </a:rPr>
              <a:t>Lexmark. All rights reserved.</a:t>
            </a:r>
          </a:p>
        </p:txBody>
      </p:sp>
      <p:sp>
        <p:nvSpPr>
          <p:cNvPr id="882" name="Shape 882"/>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8</a:t>
            </a:fld>
            <a:endParaRPr lang="en-US" sz="800">
              <a:solidFill>
                <a:schemeClr val="dk2"/>
              </a:solidFill>
              <a:latin typeface="Arial"/>
              <a:ea typeface="Arial"/>
              <a:cs typeface="Arial"/>
              <a:sym typeface="Arial"/>
            </a:endParaRPr>
          </a:p>
        </p:txBody>
      </p:sp>
      <p:sp>
        <p:nvSpPr>
          <p:cNvPr id="883" name="Shape 883">
            <a:hlinkClick r:id="" action="ppaction://hlinkshowjump?jump=nextslide" highlightClick="1"/>
            <a:hlinkHover r:id="" action="ppaction://noaction" highlightClick="1"/>
          </p:cNvPr>
          <p:cNvSpPr/>
          <p:nvPr/>
        </p:nvSpPr>
        <p:spPr>
          <a:xfrm>
            <a:off x="672133" y="2095824"/>
            <a:ext cx="1958100" cy="57695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1500" b="1" dirty="0">
                <a:solidFill>
                  <a:schemeClr val="accent5"/>
                </a:solidFill>
              </a:rPr>
              <a:t>U</a:t>
            </a:r>
            <a:r>
              <a:rPr lang="en-US" sz="1500" b="1" dirty="0">
                <a:solidFill>
                  <a:schemeClr val="accent5"/>
                </a:solidFill>
                <a:latin typeface="Arial"/>
                <a:ea typeface="Arial"/>
                <a:cs typeface="Arial"/>
                <a:sym typeface="Arial"/>
              </a:rPr>
              <a:t>ser authentication</a:t>
            </a:r>
          </a:p>
        </p:txBody>
      </p:sp>
      <p:sp>
        <p:nvSpPr>
          <p:cNvPr id="884" name="Shape 884">
            <a:hlinkClick r:id="rId3" action="ppaction://hlinksldjump" highlightClick="1"/>
          </p:cNvPr>
          <p:cNvSpPr txBox="1"/>
          <p:nvPr/>
        </p:nvSpPr>
        <p:spPr>
          <a:xfrm>
            <a:off x="659783" y="4694932"/>
            <a:ext cx="1958100" cy="3075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1500" b="1" dirty="0">
                <a:solidFill>
                  <a:srgbClr val="1C64B4"/>
                </a:solidFill>
                <a:latin typeface="Arial"/>
                <a:ea typeface="Arial"/>
                <a:cs typeface="Arial"/>
                <a:sym typeface="Arial"/>
              </a:rPr>
              <a:t>Device protection</a:t>
            </a:r>
          </a:p>
        </p:txBody>
      </p:sp>
      <p:sp>
        <p:nvSpPr>
          <p:cNvPr id="885" name="Shape 885"/>
          <p:cNvSpPr txBox="1"/>
          <p:nvPr/>
        </p:nvSpPr>
        <p:spPr>
          <a:xfrm>
            <a:off x="672133" y="3395376"/>
            <a:ext cx="1965900" cy="3075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1500" b="1">
                <a:solidFill>
                  <a:srgbClr val="1C64B4"/>
                </a:solidFill>
                <a:latin typeface="Arial"/>
                <a:ea typeface="Arial"/>
                <a:cs typeface="Arial"/>
                <a:sym typeface="Arial"/>
              </a:rPr>
              <a:t>Hard disk security</a:t>
            </a:r>
          </a:p>
        </p:txBody>
      </p:sp>
      <p:sp>
        <p:nvSpPr>
          <p:cNvPr id="886" name="Shape 886">
            <a:hlinkClick r:id="rId4" action="ppaction://hlinksldjump" highlightClick="1"/>
          </p:cNvPr>
          <p:cNvSpPr/>
          <p:nvPr/>
        </p:nvSpPr>
        <p:spPr>
          <a:xfrm>
            <a:off x="9519155" y="2054600"/>
            <a:ext cx="2103600" cy="3075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1500" b="1" dirty="0">
                <a:solidFill>
                  <a:srgbClr val="1C64B4"/>
                </a:solidFill>
              </a:rPr>
              <a:t>Device </a:t>
            </a:r>
            <a:r>
              <a:rPr lang="en-US" sz="1500" b="1" dirty="0" smtClean="0">
                <a:solidFill>
                  <a:srgbClr val="1C64B4"/>
                </a:solidFill>
              </a:rPr>
              <a:t>management</a:t>
            </a:r>
            <a:endParaRPr lang="en-US" sz="1500" b="1" dirty="0">
              <a:solidFill>
                <a:srgbClr val="1C64B4"/>
              </a:solidFill>
            </a:endParaRPr>
          </a:p>
        </p:txBody>
      </p:sp>
      <p:sp>
        <p:nvSpPr>
          <p:cNvPr id="887" name="Shape 887">
            <a:hlinkClick r:id="rId5" action="ppaction://hlinksldjump" highlightClick="1"/>
          </p:cNvPr>
          <p:cNvSpPr/>
          <p:nvPr/>
        </p:nvSpPr>
        <p:spPr>
          <a:xfrm>
            <a:off x="9519155" y="4694957"/>
            <a:ext cx="2052300" cy="3075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1500" b="1" dirty="0">
                <a:solidFill>
                  <a:srgbClr val="1C64B4"/>
                </a:solidFill>
                <a:latin typeface="Arial"/>
                <a:ea typeface="Arial"/>
                <a:cs typeface="Arial"/>
                <a:sym typeface="Arial"/>
              </a:rPr>
              <a:t>Network protection</a:t>
            </a:r>
          </a:p>
        </p:txBody>
      </p:sp>
      <p:sp>
        <p:nvSpPr>
          <p:cNvPr id="888" name="Shape 888">
            <a:hlinkClick r:id="rId6" action="ppaction://hlinksldjump" highlightClick="1"/>
          </p:cNvPr>
          <p:cNvSpPr/>
          <p:nvPr/>
        </p:nvSpPr>
        <p:spPr>
          <a:xfrm>
            <a:off x="9519155" y="3374763"/>
            <a:ext cx="2517600" cy="3075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1500" b="1" dirty="0">
                <a:solidFill>
                  <a:srgbClr val="1C64B4"/>
                </a:solidFill>
              </a:rPr>
              <a:t>Secure output</a:t>
            </a:r>
          </a:p>
        </p:txBody>
      </p:sp>
      <p:grpSp>
        <p:nvGrpSpPr>
          <p:cNvPr id="889" name="Shape 889"/>
          <p:cNvGrpSpPr/>
          <p:nvPr/>
        </p:nvGrpSpPr>
        <p:grpSpPr>
          <a:xfrm>
            <a:off x="4531919" y="1691083"/>
            <a:ext cx="3141074" cy="3628281"/>
            <a:chOff x="2824724" y="418777"/>
            <a:chExt cx="6411664" cy="6310053"/>
          </a:xfrm>
        </p:grpSpPr>
        <p:sp>
          <p:nvSpPr>
            <p:cNvPr id="890" name="Shape 890"/>
            <p:cNvSpPr/>
            <p:nvPr/>
          </p:nvSpPr>
          <p:spPr>
            <a:xfrm>
              <a:off x="3037363" y="418777"/>
              <a:ext cx="3038100" cy="877500"/>
            </a:xfrm>
            <a:prstGeom prst="roundRect">
              <a:avLst>
                <a:gd name="adj" fmla="val 16667"/>
              </a:avLst>
            </a:prstGeom>
            <a:solidFill>
              <a:srgbClr val="BFBFBF"/>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891" name="Shape 891"/>
            <p:cNvSpPr/>
            <p:nvPr/>
          </p:nvSpPr>
          <p:spPr>
            <a:xfrm>
              <a:off x="3155195" y="1362075"/>
              <a:ext cx="5205300" cy="4823400"/>
            </a:xfrm>
            <a:prstGeom prst="roundRect">
              <a:avLst>
                <a:gd name="adj" fmla="val 2612"/>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892" name="Shape 892"/>
            <p:cNvSpPr/>
            <p:nvPr/>
          </p:nvSpPr>
          <p:spPr>
            <a:xfrm>
              <a:off x="3099516" y="2218612"/>
              <a:ext cx="3175500" cy="1972500"/>
            </a:xfrm>
            <a:custGeom>
              <a:avLst/>
              <a:gdLst/>
              <a:ahLst/>
              <a:cxnLst/>
              <a:rect l="0" t="0" r="0" b="0"/>
              <a:pathLst>
                <a:path w="120000" h="120000" extrusionOk="0">
                  <a:moveTo>
                    <a:pt x="115610" y="0"/>
                  </a:moveTo>
                  <a:cubicBezTo>
                    <a:pt x="120746" y="0"/>
                    <a:pt x="119956" y="2216"/>
                    <a:pt x="119956" y="4277"/>
                  </a:cubicBezTo>
                  <a:lnTo>
                    <a:pt x="119956" y="116266"/>
                  </a:lnTo>
                  <a:cubicBezTo>
                    <a:pt x="119956" y="118328"/>
                    <a:pt x="117856" y="120000"/>
                    <a:pt x="115267" y="120000"/>
                  </a:cubicBezTo>
                  <a:lnTo>
                    <a:pt x="4661" y="120000"/>
                  </a:lnTo>
                  <a:cubicBezTo>
                    <a:pt x="2719" y="120000"/>
                    <a:pt x="1053" y="119059"/>
                    <a:pt x="341" y="117719"/>
                  </a:cubicBezTo>
                  <a:lnTo>
                    <a:pt x="0" y="116373"/>
                  </a:lnTo>
                  <a:lnTo>
                    <a:pt x="0" y="14233"/>
                  </a:lnTo>
                  <a:lnTo>
                    <a:pt x="585" y="13169"/>
                  </a:lnTo>
                  <a:cubicBezTo>
                    <a:pt x="972" y="12776"/>
                    <a:pt x="1473" y="12535"/>
                    <a:pt x="2120" y="12535"/>
                  </a:cubicBezTo>
                  <a:lnTo>
                    <a:pt x="52517" y="12913"/>
                  </a:lnTo>
                  <a:cubicBezTo>
                    <a:pt x="66173" y="6657"/>
                    <a:pt x="73769" y="1377"/>
                    <a:pt x="76443" y="1032"/>
                  </a:cubicBezTo>
                  <a:cubicBezTo>
                    <a:pt x="79116" y="688"/>
                    <a:pt x="102554" y="344"/>
                    <a:pt x="115610" y="0"/>
                  </a:cubicBez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893" name="Shape 893"/>
            <p:cNvSpPr/>
            <p:nvPr/>
          </p:nvSpPr>
          <p:spPr>
            <a:xfrm>
              <a:off x="2839357" y="6150427"/>
              <a:ext cx="3701100" cy="308100"/>
            </a:xfrm>
            <a:prstGeom prst="roundRect">
              <a:avLst>
                <a:gd name="adj" fmla="val 16667"/>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894" name="Shape 894"/>
            <p:cNvSpPr/>
            <p:nvPr/>
          </p:nvSpPr>
          <p:spPr>
            <a:xfrm>
              <a:off x="3089730" y="5527869"/>
              <a:ext cx="3186000" cy="617700"/>
            </a:xfrm>
            <a:custGeom>
              <a:avLst/>
              <a:gdLst/>
              <a:ahLst/>
              <a:cxnLst/>
              <a:rect l="0" t="0" r="0" b="0"/>
              <a:pathLst>
                <a:path w="120000" h="120000" extrusionOk="0">
                  <a:moveTo>
                    <a:pt x="93579" y="0"/>
                  </a:moveTo>
                  <a:lnTo>
                    <a:pt x="117835" y="535"/>
                  </a:lnTo>
                  <a:cubicBezTo>
                    <a:pt x="119318" y="809"/>
                    <a:pt x="120000" y="6849"/>
                    <a:pt x="120000" y="13095"/>
                  </a:cubicBezTo>
                  <a:lnTo>
                    <a:pt x="120000" y="58332"/>
                  </a:lnTo>
                  <a:lnTo>
                    <a:pt x="119901" y="60892"/>
                  </a:lnTo>
                  <a:lnTo>
                    <a:pt x="120000" y="63452"/>
                  </a:lnTo>
                  <a:lnTo>
                    <a:pt x="120000" y="108690"/>
                  </a:lnTo>
                  <a:cubicBezTo>
                    <a:pt x="120000" y="114936"/>
                    <a:pt x="119031" y="120000"/>
                    <a:pt x="117835" y="120000"/>
                  </a:cubicBezTo>
                  <a:lnTo>
                    <a:pt x="2164" y="120000"/>
                  </a:lnTo>
                  <a:cubicBezTo>
                    <a:pt x="968" y="120000"/>
                    <a:pt x="0" y="114936"/>
                    <a:pt x="0" y="108690"/>
                  </a:cubicBezTo>
                  <a:lnTo>
                    <a:pt x="0" y="63452"/>
                  </a:lnTo>
                  <a:cubicBezTo>
                    <a:pt x="0" y="57206"/>
                    <a:pt x="968" y="52143"/>
                    <a:pt x="2164" y="52143"/>
                  </a:cubicBezTo>
                  <a:lnTo>
                    <a:pt x="74171" y="52143"/>
                  </a:lnTo>
                  <a:lnTo>
                    <a:pt x="93579" y="0"/>
                  </a:ln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895" name="Shape 895"/>
            <p:cNvSpPr/>
            <p:nvPr/>
          </p:nvSpPr>
          <p:spPr>
            <a:xfrm>
              <a:off x="6349875" y="6148613"/>
              <a:ext cx="2260500" cy="308100"/>
            </a:xfrm>
            <a:prstGeom prst="roundRect">
              <a:avLst>
                <a:gd name="adj" fmla="val 16667"/>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896" name="Shape 896"/>
            <p:cNvSpPr/>
            <p:nvPr/>
          </p:nvSpPr>
          <p:spPr>
            <a:xfrm>
              <a:off x="3115914" y="4223656"/>
              <a:ext cx="1135800" cy="228600"/>
            </a:xfrm>
            <a:prstGeom prst="roundRect">
              <a:avLst>
                <a:gd name="adj" fmla="val 10985"/>
              </a:avLst>
            </a:pr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897" name="Shape 897"/>
            <p:cNvSpPr/>
            <p:nvPr/>
          </p:nvSpPr>
          <p:spPr>
            <a:xfrm>
              <a:off x="3115914" y="4878612"/>
              <a:ext cx="1135800" cy="228600"/>
            </a:xfrm>
            <a:prstGeom prst="roundRect">
              <a:avLst>
                <a:gd name="adj" fmla="val 10985"/>
              </a:avLst>
            </a:pr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898" name="Shape 898"/>
            <p:cNvSpPr/>
            <p:nvPr/>
          </p:nvSpPr>
          <p:spPr>
            <a:xfrm>
              <a:off x="3115914" y="5527869"/>
              <a:ext cx="1135800" cy="228600"/>
            </a:xfrm>
            <a:prstGeom prst="roundRect">
              <a:avLst>
                <a:gd name="adj" fmla="val 10985"/>
              </a:avLst>
            </a:pr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899" name="Shape 899"/>
            <p:cNvSpPr/>
            <p:nvPr/>
          </p:nvSpPr>
          <p:spPr>
            <a:xfrm rot="10800000">
              <a:off x="2915492" y="6447863"/>
              <a:ext cx="3459900" cy="204900"/>
            </a:xfrm>
            <a:custGeom>
              <a:avLst/>
              <a:gdLst/>
              <a:ahLst/>
              <a:cxnLst/>
              <a:rect l="0" t="0" r="0" b="0"/>
              <a:pathLst>
                <a:path w="120000" h="120000" extrusionOk="0">
                  <a:moveTo>
                    <a:pt x="119270" y="120000"/>
                  </a:moveTo>
                  <a:lnTo>
                    <a:pt x="108950" y="120000"/>
                  </a:lnTo>
                  <a:lnTo>
                    <a:pt x="80319" y="120000"/>
                  </a:lnTo>
                  <a:lnTo>
                    <a:pt x="80267" y="120000"/>
                  </a:lnTo>
                  <a:lnTo>
                    <a:pt x="69948" y="120000"/>
                  </a:lnTo>
                  <a:lnTo>
                    <a:pt x="59616" y="120000"/>
                  </a:lnTo>
                  <a:lnTo>
                    <a:pt x="57137" y="120000"/>
                  </a:lnTo>
                  <a:lnTo>
                    <a:pt x="48604" y="120000"/>
                  </a:lnTo>
                  <a:lnTo>
                    <a:pt x="39732" y="120000"/>
                  </a:lnTo>
                  <a:lnTo>
                    <a:pt x="36434" y="120000"/>
                  </a:lnTo>
                  <a:lnTo>
                    <a:pt x="9602" y="120000"/>
                  </a:lnTo>
                  <a:lnTo>
                    <a:pt x="729" y="120000"/>
                  </a:lnTo>
                  <a:cubicBezTo>
                    <a:pt x="326" y="120000"/>
                    <a:pt x="0" y="114936"/>
                    <a:pt x="0" y="108690"/>
                  </a:cubicBezTo>
                  <a:lnTo>
                    <a:pt x="0" y="63452"/>
                  </a:lnTo>
                  <a:lnTo>
                    <a:pt x="33" y="60893"/>
                  </a:lnTo>
                  <a:lnTo>
                    <a:pt x="0" y="58333"/>
                  </a:lnTo>
                  <a:lnTo>
                    <a:pt x="0" y="13095"/>
                  </a:lnTo>
                  <a:cubicBezTo>
                    <a:pt x="0" y="6849"/>
                    <a:pt x="326" y="1785"/>
                    <a:pt x="729" y="1785"/>
                  </a:cubicBezTo>
                  <a:lnTo>
                    <a:pt x="1987" y="1724"/>
                  </a:lnTo>
                  <a:lnTo>
                    <a:pt x="1887" y="10087"/>
                  </a:lnTo>
                  <a:cubicBezTo>
                    <a:pt x="1887" y="61405"/>
                    <a:pt x="4352" y="103005"/>
                    <a:pt x="7393" y="103005"/>
                  </a:cubicBezTo>
                  <a:cubicBezTo>
                    <a:pt x="10434" y="103005"/>
                    <a:pt x="12899" y="61405"/>
                    <a:pt x="12899" y="10087"/>
                  </a:cubicBezTo>
                  <a:lnTo>
                    <a:pt x="12795" y="1364"/>
                  </a:lnTo>
                  <a:lnTo>
                    <a:pt x="13023" y="1298"/>
                  </a:lnTo>
                  <a:cubicBezTo>
                    <a:pt x="14510" y="769"/>
                    <a:pt x="15238" y="0"/>
                    <a:pt x="18396" y="0"/>
                  </a:cubicBezTo>
                  <a:cubicBezTo>
                    <a:pt x="20807" y="7849"/>
                    <a:pt x="23077" y="40193"/>
                    <a:pt x="24065" y="48883"/>
                  </a:cubicBezTo>
                  <a:lnTo>
                    <a:pt x="24325" y="52143"/>
                  </a:lnTo>
                  <a:lnTo>
                    <a:pt x="36434" y="52143"/>
                  </a:lnTo>
                  <a:lnTo>
                    <a:pt x="39732" y="52143"/>
                  </a:lnTo>
                  <a:lnTo>
                    <a:pt x="48604" y="52143"/>
                  </a:lnTo>
                  <a:lnTo>
                    <a:pt x="57137" y="52143"/>
                  </a:lnTo>
                  <a:lnTo>
                    <a:pt x="59616" y="52143"/>
                  </a:lnTo>
                  <a:lnTo>
                    <a:pt x="69948" y="52143"/>
                  </a:lnTo>
                  <a:lnTo>
                    <a:pt x="80267" y="52143"/>
                  </a:lnTo>
                  <a:lnTo>
                    <a:pt x="80319" y="52143"/>
                  </a:lnTo>
                  <a:lnTo>
                    <a:pt x="94227" y="52143"/>
                  </a:lnTo>
                  <a:lnTo>
                    <a:pt x="94486" y="48883"/>
                  </a:lnTo>
                  <a:cubicBezTo>
                    <a:pt x="95474" y="40193"/>
                    <a:pt x="97745" y="7849"/>
                    <a:pt x="100156" y="0"/>
                  </a:cubicBezTo>
                  <a:cubicBezTo>
                    <a:pt x="103164" y="0"/>
                    <a:pt x="103967" y="697"/>
                    <a:pt x="105321" y="1220"/>
                  </a:cubicBezTo>
                  <a:lnTo>
                    <a:pt x="105444" y="1260"/>
                  </a:lnTo>
                  <a:lnTo>
                    <a:pt x="105339" y="10087"/>
                  </a:lnTo>
                  <a:cubicBezTo>
                    <a:pt x="105339" y="61405"/>
                    <a:pt x="107804" y="103005"/>
                    <a:pt x="110845" y="103005"/>
                  </a:cubicBezTo>
                  <a:cubicBezTo>
                    <a:pt x="113886" y="103005"/>
                    <a:pt x="116351" y="61405"/>
                    <a:pt x="116351" y="10087"/>
                  </a:cubicBezTo>
                  <a:lnTo>
                    <a:pt x="116247" y="1412"/>
                  </a:lnTo>
                  <a:lnTo>
                    <a:pt x="116542" y="1507"/>
                  </a:lnTo>
                  <a:cubicBezTo>
                    <a:pt x="117216" y="1674"/>
                    <a:pt x="118067" y="1785"/>
                    <a:pt x="119270" y="1785"/>
                  </a:cubicBezTo>
                  <a:cubicBezTo>
                    <a:pt x="119673" y="1785"/>
                    <a:pt x="120000" y="6849"/>
                    <a:pt x="120000" y="13095"/>
                  </a:cubicBezTo>
                  <a:lnTo>
                    <a:pt x="120000" y="58333"/>
                  </a:lnTo>
                  <a:lnTo>
                    <a:pt x="119966" y="60893"/>
                  </a:lnTo>
                  <a:lnTo>
                    <a:pt x="120000" y="63452"/>
                  </a:lnTo>
                  <a:lnTo>
                    <a:pt x="120000" y="108690"/>
                  </a:lnTo>
                  <a:cubicBezTo>
                    <a:pt x="120000" y="114936"/>
                    <a:pt x="119673" y="120000"/>
                    <a:pt x="119270" y="120000"/>
                  </a:cubicBez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grpSp>
          <p:nvGrpSpPr>
            <p:cNvPr id="900" name="Shape 900"/>
            <p:cNvGrpSpPr/>
            <p:nvPr/>
          </p:nvGrpSpPr>
          <p:grpSpPr>
            <a:xfrm>
              <a:off x="3040300" y="6457030"/>
              <a:ext cx="3254491" cy="271800"/>
              <a:chOff x="8991780" y="6094187"/>
              <a:chExt cx="3254491" cy="271800"/>
            </a:xfrm>
          </p:grpSpPr>
          <p:sp>
            <p:nvSpPr>
              <p:cNvPr id="901" name="Shape 901"/>
              <p:cNvSpPr/>
              <p:nvPr/>
            </p:nvSpPr>
            <p:spPr>
              <a:xfrm>
                <a:off x="8991780" y="6094187"/>
                <a:ext cx="271800" cy="271800"/>
              </a:xfrm>
              <a:prstGeom prst="ellipse">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902" name="Shape 902"/>
              <p:cNvSpPr/>
              <p:nvPr/>
            </p:nvSpPr>
            <p:spPr>
              <a:xfrm>
                <a:off x="11974471" y="6094187"/>
                <a:ext cx="271800" cy="271800"/>
              </a:xfrm>
              <a:prstGeom prst="ellipse">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grpSp>
        <p:sp>
          <p:nvSpPr>
            <p:cNvPr id="903" name="Shape 903"/>
            <p:cNvSpPr/>
            <p:nvPr/>
          </p:nvSpPr>
          <p:spPr>
            <a:xfrm rot="10800000" flipH="1">
              <a:off x="6714505" y="6438484"/>
              <a:ext cx="1360200" cy="171000"/>
            </a:xfrm>
            <a:custGeom>
              <a:avLst/>
              <a:gdLst/>
              <a:ahLst/>
              <a:cxnLst/>
              <a:rect l="0" t="0" r="0" b="0"/>
              <a:pathLst>
                <a:path w="120000" h="120000" extrusionOk="0">
                  <a:moveTo>
                    <a:pt x="1694" y="120000"/>
                  </a:moveTo>
                  <a:lnTo>
                    <a:pt x="27758" y="120000"/>
                  </a:lnTo>
                  <a:lnTo>
                    <a:pt x="46387" y="120000"/>
                  </a:lnTo>
                  <a:lnTo>
                    <a:pt x="118305" y="120000"/>
                  </a:lnTo>
                  <a:cubicBezTo>
                    <a:pt x="119241" y="120000"/>
                    <a:pt x="120000" y="114936"/>
                    <a:pt x="120000" y="108690"/>
                  </a:cubicBezTo>
                  <a:lnTo>
                    <a:pt x="120000" y="63453"/>
                  </a:lnTo>
                  <a:lnTo>
                    <a:pt x="119922" y="60893"/>
                  </a:lnTo>
                  <a:lnTo>
                    <a:pt x="120000" y="58333"/>
                  </a:lnTo>
                  <a:lnTo>
                    <a:pt x="120000" y="13095"/>
                  </a:lnTo>
                  <a:cubicBezTo>
                    <a:pt x="120000" y="6849"/>
                    <a:pt x="119241" y="1785"/>
                    <a:pt x="118305" y="1785"/>
                  </a:cubicBezTo>
                  <a:cubicBezTo>
                    <a:pt x="107131" y="1785"/>
                    <a:pt x="109063" y="0"/>
                    <a:pt x="97889" y="0"/>
                  </a:cubicBezTo>
                  <a:cubicBezTo>
                    <a:pt x="92292" y="7850"/>
                    <a:pt x="87021" y="40193"/>
                    <a:pt x="84727" y="48883"/>
                  </a:cubicBezTo>
                  <a:lnTo>
                    <a:pt x="84125" y="52143"/>
                  </a:lnTo>
                  <a:lnTo>
                    <a:pt x="46387" y="52143"/>
                  </a:lnTo>
                  <a:lnTo>
                    <a:pt x="27758" y="52143"/>
                  </a:lnTo>
                  <a:lnTo>
                    <a:pt x="1694" y="52143"/>
                  </a:lnTo>
                  <a:cubicBezTo>
                    <a:pt x="758" y="52143"/>
                    <a:pt x="0" y="57207"/>
                    <a:pt x="0" y="63453"/>
                  </a:cubicBezTo>
                  <a:lnTo>
                    <a:pt x="0" y="108690"/>
                  </a:lnTo>
                  <a:cubicBezTo>
                    <a:pt x="0" y="114936"/>
                    <a:pt x="758" y="120000"/>
                    <a:pt x="1694" y="120000"/>
                  </a:cubicBez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904" name="Shape 904"/>
            <p:cNvSpPr/>
            <p:nvPr/>
          </p:nvSpPr>
          <p:spPr>
            <a:xfrm rot="5400000">
              <a:off x="7330038" y="2250138"/>
              <a:ext cx="2964000" cy="848700"/>
            </a:xfrm>
            <a:custGeom>
              <a:avLst/>
              <a:gdLst/>
              <a:ahLst/>
              <a:cxnLst/>
              <a:rect l="0" t="0" r="0" b="0"/>
              <a:pathLst>
                <a:path w="120000" h="120000" extrusionOk="0">
                  <a:moveTo>
                    <a:pt x="0" y="114611"/>
                  </a:moveTo>
                  <a:lnTo>
                    <a:pt x="0" y="76333"/>
                  </a:lnTo>
                  <a:cubicBezTo>
                    <a:pt x="0" y="73357"/>
                    <a:pt x="690" y="70944"/>
                    <a:pt x="1542" y="70944"/>
                  </a:cubicBezTo>
                  <a:lnTo>
                    <a:pt x="19854" y="70944"/>
                  </a:lnTo>
                  <a:lnTo>
                    <a:pt x="16628" y="5299"/>
                  </a:lnTo>
                  <a:cubicBezTo>
                    <a:pt x="16568" y="4082"/>
                    <a:pt x="16802" y="2927"/>
                    <a:pt x="17151" y="2718"/>
                  </a:cubicBezTo>
                  <a:lnTo>
                    <a:pt x="21631" y="32"/>
                  </a:lnTo>
                  <a:cubicBezTo>
                    <a:pt x="21979" y="-176"/>
                    <a:pt x="22310" y="640"/>
                    <a:pt x="22370" y="1857"/>
                  </a:cubicBezTo>
                  <a:lnTo>
                    <a:pt x="25764" y="70944"/>
                  </a:lnTo>
                  <a:lnTo>
                    <a:pt x="51428" y="70944"/>
                  </a:lnTo>
                  <a:lnTo>
                    <a:pt x="51428" y="68922"/>
                  </a:lnTo>
                  <a:lnTo>
                    <a:pt x="64609" y="68922"/>
                  </a:lnTo>
                  <a:lnTo>
                    <a:pt x="61483" y="5299"/>
                  </a:lnTo>
                  <a:cubicBezTo>
                    <a:pt x="61423" y="4082"/>
                    <a:pt x="61657" y="2927"/>
                    <a:pt x="62005" y="2718"/>
                  </a:cubicBezTo>
                  <a:lnTo>
                    <a:pt x="66486" y="32"/>
                  </a:lnTo>
                  <a:cubicBezTo>
                    <a:pt x="66834" y="-176"/>
                    <a:pt x="67165" y="640"/>
                    <a:pt x="67224" y="1857"/>
                  </a:cubicBezTo>
                  <a:lnTo>
                    <a:pt x="70520" y="68922"/>
                  </a:lnTo>
                  <a:lnTo>
                    <a:pt x="74660" y="68922"/>
                  </a:lnTo>
                  <a:lnTo>
                    <a:pt x="82490" y="102476"/>
                  </a:lnTo>
                  <a:lnTo>
                    <a:pt x="119448" y="102476"/>
                  </a:lnTo>
                  <a:cubicBezTo>
                    <a:pt x="119753" y="102476"/>
                    <a:pt x="120000" y="103337"/>
                    <a:pt x="120000" y="104401"/>
                  </a:cubicBezTo>
                  <a:lnTo>
                    <a:pt x="120000" y="118074"/>
                  </a:lnTo>
                  <a:cubicBezTo>
                    <a:pt x="120000" y="119138"/>
                    <a:pt x="119753" y="119999"/>
                    <a:pt x="119448" y="119999"/>
                  </a:cubicBezTo>
                  <a:lnTo>
                    <a:pt x="111452" y="119999"/>
                  </a:lnTo>
                  <a:lnTo>
                    <a:pt x="108455" y="119999"/>
                  </a:lnTo>
                  <a:lnTo>
                    <a:pt x="80290" y="119999"/>
                  </a:lnTo>
                  <a:lnTo>
                    <a:pt x="74571" y="119999"/>
                  </a:lnTo>
                  <a:lnTo>
                    <a:pt x="60864" y="119999"/>
                  </a:lnTo>
                  <a:lnTo>
                    <a:pt x="60864" y="119999"/>
                  </a:lnTo>
                  <a:lnTo>
                    <a:pt x="1542" y="119999"/>
                  </a:lnTo>
                  <a:cubicBezTo>
                    <a:pt x="690" y="119999"/>
                    <a:pt x="0" y="117587"/>
                    <a:pt x="0" y="114611"/>
                  </a:cubicBez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905" name="Shape 905"/>
            <p:cNvSpPr/>
            <p:nvPr/>
          </p:nvSpPr>
          <p:spPr>
            <a:xfrm>
              <a:off x="3089730" y="4876994"/>
              <a:ext cx="3186000" cy="617700"/>
            </a:xfrm>
            <a:custGeom>
              <a:avLst/>
              <a:gdLst/>
              <a:ahLst/>
              <a:cxnLst/>
              <a:rect l="0" t="0" r="0" b="0"/>
              <a:pathLst>
                <a:path w="120000" h="120000" extrusionOk="0">
                  <a:moveTo>
                    <a:pt x="93579" y="0"/>
                  </a:moveTo>
                  <a:lnTo>
                    <a:pt x="117835" y="535"/>
                  </a:lnTo>
                  <a:cubicBezTo>
                    <a:pt x="119318" y="809"/>
                    <a:pt x="120000" y="6849"/>
                    <a:pt x="120000" y="13095"/>
                  </a:cubicBezTo>
                  <a:lnTo>
                    <a:pt x="120000" y="58332"/>
                  </a:lnTo>
                  <a:lnTo>
                    <a:pt x="119901" y="60892"/>
                  </a:lnTo>
                  <a:lnTo>
                    <a:pt x="120000" y="63452"/>
                  </a:lnTo>
                  <a:lnTo>
                    <a:pt x="120000" y="108690"/>
                  </a:lnTo>
                  <a:cubicBezTo>
                    <a:pt x="120000" y="114936"/>
                    <a:pt x="119031" y="120000"/>
                    <a:pt x="117835" y="120000"/>
                  </a:cubicBezTo>
                  <a:lnTo>
                    <a:pt x="2164" y="120000"/>
                  </a:lnTo>
                  <a:cubicBezTo>
                    <a:pt x="968" y="120000"/>
                    <a:pt x="0" y="114936"/>
                    <a:pt x="0" y="108690"/>
                  </a:cubicBezTo>
                  <a:lnTo>
                    <a:pt x="0" y="63452"/>
                  </a:lnTo>
                  <a:cubicBezTo>
                    <a:pt x="0" y="57206"/>
                    <a:pt x="968" y="52143"/>
                    <a:pt x="2164" y="52143"/>
                  </a:cubicBezTo>
                  <a:lnTo>
                    <a:pt x="74171" y="52143"/>
                  </a:lnTo>
                  <a:lnTo>
                    <a:pt x="93579" y="0"/>
                  </a:ln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906" name="Shape 906"/>
            <p:cNvSpPr/>
            <p:nvPr/>
          </p:nvSpPr>
          <p:spPr>
            <a:xfrm>
              <a:off x="3089730" y="4224108"/>
              <a:ext cx="3186000" cy="617700"/>
            </a:xfrm>
            <a:custGeom>
              <a:avLst/>
              <a:gdLst/>
              <a:ahLst/>
              <a:cxnLst/>
              <a:rect l="0" t="0" r="0" b="0"/>
              <a:pathLst>
                <a:path w="120000" h="120000" extrusionOk="0">
                  <a:moveTo>
                    <a:pt x="93579" y="0"/>
                  </a:moveTo>
                  <a:lnTo>
                    <a:pt x="117835" y="535"/>
                  </a:lnTo>
                  <a:cubicBezTo>
                    <a:pt x="119318" y="809"/>
                    <a:pt x="120000" y="6849"/>
                    <a:pt x="120000" y="13095"/>
                  </a:cubicBezTo>
                  <a:lnTo>
                    <a:pt x="120000" y="58332"/>
                  </a:lnTo>
                  <a:lnTo>
                    <a:pt x="119901" y="60892"/>
                  </a:lnTo>
                  <a:lnTo>
                    <a:pt x="120000" y="63452"/>
                  </a:lnTo>
                  <a:lnTo>
                    <a:pt x="120000" y="108690"/>
                  </a:lnTo>
                  <a:cubicBezTo>
                    <a:pt x="120000" y="114936"/>
                    <a:pt x="119031" y="120000"/>
                    <a:pt x="117835" y="120000"/>
                  </a:cubicBezTo>
                  <a:lnTo>
                    <a:pt x="2164" y="120000"/>
                  </a:lnTo>
                  <a:cubicBezTo>
                    <a:pt x="968" y="120000"/>
                    <a:pt x="0" y="114936"/>
                    <a:pt x="0" y="108690"/>
                  </a:cubicBezTo>
                  <a:lnTo>
                    <a:pt x="0" y="63452"/>
                  </a:lnTo>
                  <a:cubicBezTo>
                    <a:pt x="0" y="57206"/>
                    <a:pt x="968" y="52143"/>
                    <a:pt x="2164" y="52143"/>
                  </a:cubicBezTo>
                  <a:lnTo>
                    <a:pt x="74171" y="52143"/>
                  </a:lnTo>
                  <a:lnTo>
                    <a:pt x="93579" y="0"/>
                  </a:ln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907" name="Shape 907"/>
            <p:cNvSpPr/>
            <p:nvPr/>
          </p:nvSpPr>
          <p:spPr>
            <a:xfrm rot="10800000">
              <a:off x="4133725" y="2000215"/>
              <a:ext cx="2136900" cy="381900"/>
            </a:xfrm>
            <a:custGeom>
              <a:avLst/>
              <a:gdLst/>
              <a:ahLst/>
              <a:cxnLst/>
              <a:rect l="0" t="0" r="0" b="0"/>
              <a:pathLst>
                <a:path w="120000" h="120000" extrusionOk="0">
                  <a:moveTo>
                    <a:pt x="118278" y="119999"/>
                  </a:moveTo>
                  <a:lnTo>
                    <a:pt x="1364" y="119999"/>
                  </a:lnTo>
                  <a:cubicBezTo>
                    <a:pt x="889" y="119999"/>
                    <a:pt x="458" y="118920"/>
                    <a:pt x="147" y="117175"/>
                  </a:cubicBezTo>
                  <a:lnTo>
                    <a:pt x="0" y="115180"/>
                  </a:lnTo>
                  <a:lnTo>
                    <a:pt x="0" y="68288"/>
                  </a:lnTo>
                  <a:lnTo>
                    <a:pt x="159" y="66955"/>
                  </a:lnTo>
                  <a:cubicBezTo>
                    <a:pt x="547" y="66040"/>
                    <a:pt x="100" y="63020"/>
                    <a:pt x="2325" y="62798"/>
                  </a:cubicBezTo>
                  <a:cubicBezTo>
                    <a:pt x="4550" y="62576"/>
                    <a:pt x="38157" y="62354"/>
                    <a:pt x="56073" y="62131"/>
                  </a:cubicBezTo>
                  <a:lnTo>
                    <a:pt x="62891" y="62049"/>
                  </a:lnTo>
                  <a:cubicBezTo>
                    <a:pt x="64723" y="60705"/>
                    <a:pt x="65548" y="62450"/>
                    <a:pt x="68388" y="58016"/>
                  </a:cubicBezTo>
                  <a:lnTo>
                    <a:pt x="98666" y="61"/>
                  </a:lnTo>
                  <a:lnTo>
                    <a:pt x="120000" y="0"/>
                  </a:lnTo>
                  <a:lnTo>
                    <a:pt x="120000" y="110355"/>
                  </a:lnTo>
                  <a:cubicBezTo>
                    <a:pt x="120000" y="115681"/>
                    <a:pt x="119229" y="119999"/>
                    <a:pt x="118278" y="119999"/>
                  </a:cubicBez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908" name="Shape 908"/>
            <p:cNvSpPr/>
            <p:nvPr/>
          </p:nvSpPr>
          <p:spPr>
            <a:xfrm>
              <a:off x="3103011" y="1835965"/>
              <a:ext cx="975000" cy="539400"/>
            </a:xfrm>
            <a:prstGeom prst="roundRect">
              <a:avLst>
                <a:gd name="adj" fmla="val 10985"/>
              </a:avLst>
            </a:pr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909" name="Shape 909"/>
            <p:cNvSpPr/>
            <p:nvPr/>
          </p:nvSpPr>
          <p:spPr>
            <a:xfrm>
              <a:off x="4682425" y="470217"/>
              <a:ext cx="4436400" cy="902700"/>
            </a:xfrm>
            <a:custGeom>
              <a:avLst/>
              <a:gdLst/>
              <a:ahLst/>
              <a:cxnLst/>
              <a:rect l="0" t="0" r="0" b="0"/>
              <a:pathLst>
                <a:path w="120000" h="120000" extrusionOk="0">
                  <a:moveTo>
                    <a:pt x="118986" y="30"/>
                  </a:moveTo>
                  <a:cubicBezTo>
                    <a:pt x="119219" y="-165"/>
                    <a:pt x="119440" y="602"/>
                    <a:pt x="119480" y="1745"/>
                  </a:cubicBezTo>
                  <a:lnTo>
                    <a:pt x="119993" y="16454"/>
                  </a:lnTo>
                  <a:cubicBezTo>
                    <a:pt x="120033" y="17598"/>
                    <a:pt x="119877" y="18684"/>
                    <a:pt x="119644" y="18880"/>
                  </a:cubicBezTo>
                  <a:lnTo>
                    <a:pt x="101129" y="34496"/>
                  </a:lnTo>
                  <a:lnTo>
                    <a:pt x="101129" y="34439"/>
                  </a:lnTo>
                  <a:lnTo>
                    <a:pt x="99834" y="35531"/>
                  </a:lnTo>
                  <a:lnTo>
                    <a:pt x="99834" y="50488"/>
                  </a:lnTo>
                  <a:lnTo>
                    <a:pt x="99993" y="51346"/>
                  </a:lnTo>
                  <a:lnTo>
                    <a:pt x="100120" y="53615"/>
                  </a:lnTo>
                  <a:lnTo>
                    <a:pt x="116961" y="39411"/>
                  </a:lnTo>
                  <a:lnTo>
                    <a:pt x="116991" y="39444"/>
                  </a:lnTo>
                  <a:lnTo>
                    <a:pt x="118986" y="37761"/>
                  </a:lnTo>
                  <a:cubicBezTo>
                    <a:pt x="119219" y="37565"/>
                    <a:pt x="119440" y="38333"/>
                    <a:pt x="119480" y="39477"/>
                  </a:cubicBezTo>
                  <a:lnTo>
                    <a:pt x="119993" y="54185"/>
                  </a:lnTo>
                  <a:cubicBezTo>
                    <a:pt x="120033" y="55329"/>
                    <a:pt x="119877" y="56415"/>
                    <a:pt x="119644" y="56612"/>
                  </a:cubicBezTo>
                  <a:lnTo>
                    <a:pt x="101129" y="72227"/>
                  </a:lnTo>
                  <a:lnTo>
                    <a:pt x="101129" y="72170"/>
                  </a:lnTo>
                  <a:lnTo>
                    <a:pt x="100168" y="72980"/>
                  </a:lnTo>
                  <a:lnTo>
                    <a:pt x="100168" y="111657"/>
                  </a:lnTo>
                  <a:cubicBezTo>
                    <a:pt x="100168" y="116102"/>
                    <a:pt x="99174" y="119706"/>
                    <a:pt x="97948" y="119706"/>
                  </a:cubicBezTo>
                  <a:lnTo>
                    <a:pt x="91843" y="119706"/>
                  </a:lnTo>
                  <a:lnTo>
                    <a:pt x="91467" y="119999"/>
                  </a:lnTo>
                  <a:lnTo>
                    <a:pt x="48605" y="119999"/>
                  </a:lnTo>
                  <a:lnTo>
                    <a:pt x="387" y="119999"/>
                  </a:lnTo>
                  <a:cubicBezTo>
                    <a:pt x="173" y="119999"/>
                    <a:pt x="0" y="119330"/>
                    <a:pt x="0" y="118505"/>
                  </a:cubicBezTo>
                  <a:lnTo>
                    <a:pt x="0" y="107889"/>
                  </a:lnTo>
                  <a:cubicBezTo>
                    <a:pt x="0" y="107064"/>
                    <a:pt x="173" y="106395"/>
                    <a:pt x="387" y="106395"/>
                  </a:cubicBezTo>
                  <a:lnTo>
                    <a:pt x="43071" y="105609"/>
                  </a:lnTo>
                  <a:cubicBezTo>
                    <a:pt x="44225" y="104324"/>
                    <a:pt x="44744" y="105992"/>
                    <a:pt x="46532" y="101753"/>
                  </a:cubicBezTo>
                  <a:lnTo>
                    <a:pt x="80213" y="14935"/>
                  </a:lnTo>
                  <a:lnTo>
                    <a:pt x="93755" y="14325"/>
                  </a:lnTo>
                  <a:cubicBezTo>
                    <a:pt x="95643" y="14274"/>
                    <a:pt x="97124" y="14380"/>
                    <a:pt x="98350" y="14852"/>
                  </a:cubicBezTo>
                  <a:cubicBezTo>
                    <a:pt x="99167" y="15167"/>
                    <a:pt x="99669" y="15538"/>
                    <a:pt x="99961" y="15984"/>
                  </a:cubicBezTo>
                  <a:lnTo>
                    <a:pt x="99972" y="16009"/>
                  </a:lnTo>
                  <a:lnTo>
                    <a:pt x="116961" y="1680"/>
                  </a:lnTo>
                  <a:lnTo>
                    <a:pt x="116991" y="1713"/>
                  </a:lnTo>
                  <a:lnTo>
                    <a:pt x="118986" y="30"/>
                  </a:ln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910" name="Shape 910"/>
            <p:cNvSpPr/>
            <p:nvPr/>
          </p:nvSpPr>
          <p:spPr>
            <a:xfrm>
              <a:off x="7806945" y="1288044"/>
              <a:ext cx="901500" cy="446100"/>
            </a:xfrm>
            <a:prstGeom prst="roundRect">
              <a:avLst>
                <a:gd name="adj" fmla="val 16667"/>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911" name="Shape 911"/>
            <p:cNvSpPr/>
            <p:nvPr/>
          </p:nvSpPr>
          <p:spPr>
            <a:xfrm flipH="1">
              <a:off x="3075438" y="478484"/>
              <a:ext cx="3009600" cy="570600"/>
            </a:xfrm>
            <a:custGeom>
              <a:avLst/>
              <a:gdLst/>
              <a:ahLst/>
              <a:cxnLst/>
              <a:rect l="0" t="0" r="0" b="0"/>
              <a:pathLst>
                <a:path w="120000" h="120000" extrusionOk="0">
                  <a:moveTo>
                    <a:pt x="37759" y="0"/>
                  </a:moveTo>
                  <a:lnTo>
                    <a:pt x="37759" y="30791"/>
                  </a:lnTo>
                  <a:lnTo>
                    <a:pt x="57047" y="48249"/>
                  </a:lnTo>
                  <a:lnTo>
                    <a:pt x="57047" y="48158"/>
                  </a:lnTo>
                  <a:lnTo>
                    <a:pt x="60031" y="50859"/>
                  </a:lnTo>
                  <a:lnTo>
                    <a:pt x="60031" y="50617"/>
                  </a:lnTo>
                  <a:lnTo>
                    <a:pt x="65102" y="55206"/>
                  </a:lnTo>
                  <a:lnTo>
                    <a:pt x="55744" y="91132"/>
                  </a:lnTo>
                  <a:cubicBezTo>
                    <a:pt x="53603" y="97839"/>
                    <a:pt x="52980" y="95199"/>
                    <a:pt x="51599" y="97233"/>
                  </a:cubicBezTo>
                  <a:lnTo>
                    <a:pt x="464" y="98476"/>
                  </a:lnTo>
                  <a:cubicBezTo>
                    <a:pt x="207" y="98476"/>
                    <a:pt x="0" y="99535"/>
                    <a:pt x="0" y="100840"/>
                  </a:cubicBezTo>
                  <a:lnTo>
                    <a:pt x="0" y="117635"/>
                  </a:lnTo>
                  <a:cubicBezTo>
                    <a:pt x="0" y="118941"/>
                    <a:pt x="207" y="120000"/>
                    <a:pt x="464" y="120000"/>
                  </a:cubicBezTo>
                  <a:lnTo>
                    <a:pt x="58228" y="120000"/>
                  </a:lnTo>
                  <a:lnTo>
                    <a:pt x="109576" y="120000"/>
                  </a:lnTo>
                  <a:lnTo>
                    <a:pt x="110027" y="119536"/>
                  </a:lnTo>
                  <a:lnTo>
                    <a:pt x="117340" y="119536"/>
                  </a:lnTo>
                  <a:cubicBezTo>
                    <a:pt x="118809" y="119536"/>
                    <a:pt x="120000" y="113834"/>
                    <a:pt x="120000" y="106801"/>
                  </a:cubicBezTo>
                  <a:lnTo>
                    <a:pt x="120000" y="16342"/>
                  </a:lnTo>
                  <a:cubicBezTo>
                    <a:pt x="120000" y="9309"/>
                    <a:pt x="118809" y="3607"/>
                    <a:pt x="117340" y="3607"/>
                  </a:cubicBezTo>
                  <a:lnTo>
                    <a:pt x="86355" y="3273"/>
                  </a:lnTo>
                  <a:lnTo>
                    <a:pt x="78581" y="3455"/>
                  </a:lnTo>
                  <a:lnTo>
                    <a:pt x="71592" y="30289"/>
                  </a:lnTo>
                  <a:lnTo>
                    <a:pt x="45968" y="7097"/>
                  </a:lnTo>
                  <a:lnTo>
                    <a:pt x="45925" y="7148"/>
                  </a:lnTo>
                  <a:lnTo>
                    <a:pt x="42984" y="4486"/>
                  </a:lnTo>
                  <a:lnTo>
                    <a:pt x="42869" y="4624"/>
                  </a:ln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grpSp>
          <p:nvGrpSpPr>
            <p:cNvPr id="912" name="Shape 912"/>
            <p:cNvGrpSpPr/>
            <p:nvPr/>
          </p:nvGrpSpPr>
          <p:grpSpPr>
            <a:xfrm>
              <a:off x="2824724" y="1048781"/>
              <a:ext cx="2002200" cy="741300"/>
              <a:chOff x="2824724" y="1048781"/>
              <a:chExt cx="2002200" cy="741300"/>
            </a:xfrm>
          </p:grpSpPr>
          <p:sp>
            <p:nvSpPr>
              <p:cNvPr id="913" name="Shape 913"/>
              <p:cNvSpPr/>
              <p:nvPr/>
            </p:nvSpPr>
            <p:spPr>
              <a:xfrm>
                <a:off x="2824724" y="1048781"/>
                <a:ext cx="2002200" cy="741300"/>
              </a:xfrm>
              <a:custGeom>
                <a:avLst/>
                <a:gdLst/>
                <a:ahLst/>
                <a:cxnLst/>
                <a:rect l="0" t="0" r="0" b="0"/>
                <a:pathLst>
                  <a:path w="120000" h="120000" extrusionOk="0">
                    <a:moveTo>
                      <a:pt x="19516" y="0"/>
                    </a:moveTo>
                    <a:lnTo>
                      <a:pt x="115557" y="712"/>
                    </a:lnTo>
                    <a:cubicBezTo>
                      <a:pt x="116621" y="712"/>
                      <a:pt x="119619" y="-239"/>
                      <a:pt x="120000" y="9314"/>
                    </a:cubicBezTo>
                    <a:lnTo>
                      <a:pt x="115755" y="108264"/>
                    </a:lnTo>
                    <a:cubicBezTo>
                      <a:pt x="115565" y="113707"/>
                      <a:pt x="115123" y="119476"/>
                      <a:pt x="107245" y="119869"/>
                    </a:cubicBezTo>
                    <a:cubicBezTo>
                      <a:pt x="99366" y="120261"/>
                      <a:pt x="7619" y="119622"/>
                      <a:pt x="3406" y="119869"/>
                    </a:cubicBezTo>
                    <a:cubicBezTo>
                      <a:pt x="-805" y="120115"/>
                      <a:pt x="-422" y="107261"/>
                      <a:pt x="909" y="96679"/>
                    </a:cubicBezTo>
                    <a:lnTo>
                      <a:pt x="12586" y="8759"/>
                    </a:lnTo>
                    <a:cubicBezTo>
                      <a:pt x="12586" y="5886"/>
                      <a:pt x="14732" y="-80"/>
                      <a:pt x="19516" y="0"/>
                    </a:cubicBezTo>
                    <a:close/>
                  </a:path>
                </a:pathLst>
              </a:custGeom>
              <a:solidFill>
                <a:schemeClr val="lt2"/>
              </a:solidFill>
              <a:ln w="28575" cap="flat" cmpd="sng">
                <a:solidFill>
                  <a:srgbClr val="EBEBEB"/>
                </a:solidFill>
                <a:prstDash val="solid"/>
                <a:miter lim="8000"/>
                <a:headEnd type="none" w="med" len="med"/>
                <a:tailEnd type="none" w="med" len="med"/>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914" name="Shape 914"/>
              <p:cNvSpPr/>
              <p:nvPr/>
            </p:nvSpPr>
            <p:spPr>
              <a:xfrm>
                <a:off x="2916724" y="1144033"/>
                <a:ext cx="1445400" cy="534900"/>
              </a:xfrm>
              <a:custGeom>
                <a:avLst/>
                <a:gdLst/>
                <a:ahLst/>
                <a:cxnLst/>
                <a:rect l="0" t="0" r="0" b="0"/>
                <a:pathLst>
                  <a:path w="120000" h="120000" extrusionOk="0">
                    <a:moveTo>
                      <a:pt x="19946" y="0"/>
                    </a:moveTo>
                    <a:lnTo>
                      <a:pt x="114316" y="708"/>
                    </a:lnTo>
                    <a:cubicBezTo>
                      <a:pt x="115361" y="708"/>
                      <a:pt x="119626" y="-238"/>
                      <a:pt x="120000" y="9269"/>
                    </a:cubicBezTo>
                    <a:lnTo>
                      <a:pt x="114774" y="100617"/>
                    </a:lnTo>
                    <a:cubicBezTo>
                      <a:pt x="113270" y="115293"/>
                      <a:pt x="116464" y="119618"/>
                      <a:pt x="100349" y="119999"/>
                    </a:cubicBezTo>
                    <a:lnTo>
                      <a:pt x="10179" y="119999"/>
                    </a:lnTo>
                    <a:cubicBezTo>
                      <a:pt x="-2841" y="119595"/>
                      <a:pt x="-436" y="112438"/>
                      <a:pt x="1663" y="96210"/>
                    </a:cubicBezTo>
                    <a:lnTo>
                      <a:pt x="13136" y="8717"/>
                    </a:lnTo>
                    <a:cubicBezTo>
                      <a:pt x="13136" y="5858"/>
                      <a:pt x="15245" y="-80"/>
                      <a:pt x="19946" y="0"/>
                    </a:cubicBez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915" name="Shape 915"/>
              <p:cNvSpPr/>
              <p:nvPr/>
            </p:nvSpPr>
            <p:spPr>
              <a:xfrm rot="10800000">
                <a:off x="4332879" y="1140920"/>
                <a:ext cx="430800" cy="534900"/>
              </a:xfrm>
              <a:custGeom>
                <a:avLst/>
                <a:gdLst/>
                <a:ahLst/>
                <a:cxnLst/>
                <a:rect l="0" t="0" r="0" b="0"/>
                <a:pathLst>
                  <a:path w="120000" h="120000" extrusionOk="0">
                    <a:moveTo>
                      <a:pt x="67833" y="120000"/>
                    </a:moveTo>
                    <a:lnTo>
                      <a:pt x="12923" y="120000"/>
                    </a:lnTo>
                    <a:cubicBezTo>
                      <a:pt x="8360" y="119899"/>
                      <a:pt x="5148" y="119375"/>
                      <a:pt x="2943" y="118394"/>
                    </a:cubicBezTo>
                    <a:lnTo>
                      <a:pt x="0" y="115138"/>
                    </a:lnTo>
                    <a:lnTo>
                      <a:pt x="17068" y="8717"/>
                    </a:lnTo>
                    <a:cubicBezTo>
                      <a:pt x="17068" y="5857"/>
                      <a:pt x="20024" y="-80"/>
                      <a:pt x="26613" y="0"/>
                    </a:cubicBezTo>
                    <a:lnTo>
                      <a:pt x="50820" y="130"/>
                    </a:lnTo>
                    <a:lnTo>
                      <a:pt x="50820" y="0"/>
                    </a:lnTo>
                    <a:lnTo>
                      <a:pt x="105731" y="0"/>
                    </a:lnTo>
                    <a:cubicBezTo>
                      <a:pt x="123983" y="403"/>
                      <a:pt x="120612" y="7560"/>
                      <a:pt x="117668" y="23789"/>
                    </a:cubicBezTo>
                    <a:lnTo>
                      <a:pt x="101585" y="111282"/>
                    </a:lnTo>
                    <a:cubicBezTo>
                      <a:pt x="101585" y="114142"/>
                      <a:pt x="98629" y="120080"/>
                      <a:pt x="92040" y="119999"/>
                    </a:cubicBezTo>
                    <a:lnTo>
                      <a:pt x="67833" y="119869"/>
                    </a:lnTo>
                    <a:lnTo>
                      <a:pt x="67833" y="120000"/>
                    </a:ln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grpSp>
        <p:sp>
          <p:nvSpPr>
            <p:cNvPr id="916" name="Shape 916"/>
            <p:cNvSpPr/>
            <p:nvPr/>
          </p:nvSpPr>
          <p:spPr>
            <a:xfrm>
              <a:off x="5349955" y="2058415"/>
              <a:ext cx="547200" cy="135300"/>
            </a:xfrm>
            <a:prstGeom prst="roundRect">
              <a:avLst>
                <a:gd name="adj" fmla="val 10985"/>
              </a:avLst>
            </a:prstGeom>
            <a:solidFill>
              <a:schemeClr val="lt2"/>
            </a:solidFill>
            <a:ln w="38100" cap="flat" cmpd="sng">
              <a:solidFill>
                <a:srgbClr val="D8D8D8"/>
              </a:solidFill>
              <a:prstDash val="solid"/>
              <a:miter lim="8000"/>
              <a:headEnd type="none" w="med" len="med"/>
              <a:tailEnd type="none" w="med" len="med"/>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917" name="Shape 917"/>
            <p:cNvSpPr/>
            <p:nvPr/>
          </p:nvSpPr>
          <p:spPr>
            <a:xfrm>
              <a:off x="6431643" y="1632857"/>
              <a:ext cx="1968600" cy="4472100"/>
            </a:xfrm>
            <a:custGeom>
              <a:avLst/>
              <a:gdLst/>
              <a:ahLst/>
              <a:cxnLst/>
              <a:rect l="0" t="0" r="0" b="0"/>
              <a:pathLst>
                <a:path w="120000" h="120000" extrusionOk="0">
                  <a:moveTo>
                    <a:pt x="38709" y="0"/>
                  </a:moveTo>
                  <a:lnTo>
                    <a:pt x="114007" y="0"/>
                  </a:lnTo>
                  <a:cubicBezTo>
                    <a:pt x="117317" y="0"/>
                    <a:pt x="120000" y="1180"/>
                    <a:pt x="120000" y="2637"/>
                  </a:cubicBezTo>
                  <a:lnTo>
                    <a:pt x="120000" y="117362"/>
                  </a:lnTo>
                  <a:cubicBezTo>
                    <a:pt x="120000" y="118819"/>
                    <a:pt x="117317" y="120000"/>
                    <a:pt x="114007" y="120000"/>
                  </a:cubicBezTo>
                  <a:lnTo>
                    <a:pt x="7098" y="120000"/>
                  </a:lnTo>
                  <a:cubicBezTo>
                    <a:pt x="3788" y="120000"/>
                    <a:pt x="1105" y="118819"/>
                    <a:pt x="1105" y="117362"/>
                  </a:cubicBezTo>
                  <a:cubicBezTo>
                    <a:pt x="737" y="82366"/>
                    <a:pt x="368" y="47370"/>
                    <a:pt x="0" y="12373"/>
                  </a:cubicBezTo>
                  <a:cubicBezTo>
                    <a:pt x="0" y="10917"/>
                    <a:pt x="2129" y="9492"/>
                    <a:pt x="5439" y="9492"/>
                  </a:cubicBez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grpSp>
      <p:cxnSp>
        <p:nvCxnSpPr>
          <p:cNvPr id="918" name="Shape 918"/>
          <p:cNvCxnSpPr>
            <a:endCxn id="919" idx="1"/>
          </p:cNvCxnSpPr>
          <p:nvPr/>
        </p:nvCxnSpPr>
        <p:spPr>
          <a:xfrm>
            <a:off x="3430256" y="3589618"/>
            <a:ext cx="1269900" cy="5700"/>
          </a:xfrm>
          <a:prstGeom prst="straightConnector1">
            <a:avLst/>
          </a:prstGeom>
          <a:solidFill>
            <a:schemeClr val="lt2"/>
          </a:solidFill>
          <a:ln w="28575" cap="flat" cmpd="sng">
            <a:solidFill>
              <a:srgbClr val="7F7F7F"/>
            </a:solidFill>
            <a:prstDash val="dash"/>
            <a:round/>
            <a:headEnd type="none" w="med" len="med"/>
            <a:tailEnd type="none" w="med" len="med"/>
          </a:ln>
        </p:spPr>
      </p:cxnSp>
      <p:cxnSp>
        <p:nvCxnSpPr>
          <p:cNvPr id="920" name="Shape 920"/>
          <p:cNvCxnSpPr/>
          <p:nvPr/>
        </p:nvCxnSpPr>
        <p:spPr>
          <a:xfrm>
            <a:off x="3545965" y="4838532"/>
            <a:ext cx="970800" cy="20400"/>
          </a:xfrm>
          <a:prstGeom prst="straightConnector1">
            <a:avLst/>
          </a:prstGeom>
          <a:solidFill>
            <a:schemeClr val="lt2"/>
          </a:solidFill>
          <a:ln w="28575" cap="flat" cmpd="sng">
            <a:solidFill>
              <a:srgbClr val="7F7F7F"/>
            </a:solidFill>
            <a:prstDash val="dash"/>
            <a:round/>
            <a:headEnd type="none" w="med" len="med"/>
            <a:tailEnd type="none" w="med" len="med"/>
          </a:ln>
        </p:spPr>
      </p:cxnSp>
      <p:cxnSp>
        <p:nvCxnSpPr>
          <p:cNvPr id="921" name="Shape 921"/>
          <p:cNvCxnSpPr/>
          <p:nvPr/>
        </p:nvCxnSpPr>
        <p:spPr>
          <a:xfrm flipH="1">
            <a:off x="7688158" y="4826932"/>
            <a:ext cx="675300" cy="9600"/>
          </a:xfrm>
          <a:prstGeom prst="straightConnector1">
            <a:avLst/>
          </a:prstGeom>
          <a:solidFill>
            <a:schemeClr val="lt2"/>
          </a:solidFill>
          <a:ln w="28575" cap="flat" cmpd="sng">
            <a:solidFill>
              <a:srgbClr val="7F7F7F"/>
            </a:solidFill>
            <a:prstDash val="dash"/>
            <a:round/>
            <a:headEnd type="none" w="med" len="med"/>
            <a:tailEnd type="none" w="med" len="med"/>
          </a:ln>
        </p:spPr>
      </p:cxnSp>
      <p:cxnSp>
        <p:nvCxnSpPr>
          <p:cNvPr id="922" name="Shape 922"/>
          <p:cNvCxnSpPr>
            <a:stCxn id="923" idx="3"/>
            <a:endCxn id="924" idx="1"/>
          </p:cNvCxnSpPr>
          <p:nvPr/>
        </p:nvCxnSpPr>
        <p:spPr>
          <a:xfrm>
            <a:off x="3582841" y="2207561"/>
            <a:ext cx="1117200" cy="9300"/>
          </a:xfrm>
          <a:prstGeom prst="straightConnector1">
            <a:avLst/>
          </a:prstGeom>
          <a:solidFill>
            <a:schemeClr val="lt2"/>
          </a:solidFill>
          <a:ln w="28575" cap="flat" cmpd="sng">
            <a:solidFill>
              <a:srgbClr val="7F7F7F"/>
            </a:solidFill>
            <a:prstDash val="dash"/>
            <a:round/>
            <a:headEnd type="none" w="med" len="med"/>
            <a:tailEnd type="none" w="med" len="med"/>
          </a:ln>
        </p:spPr>
      </p:cxnSp>
      <p:cxnSp>
        <p:nvCxnSpPr>
          <p:cNvPr id="926" name="Shape 926"/>
          <p:cNvCxnSpPr>
            <a:stCxn id="927" idx="2"/>
            <a:endCxn id="928" idx="3"/>
          </p:cNvCxnSpPr>
          <p:nvPr/>
        </p:nvCxnSpPr>
        <p:spPr>
          <a:xfrm flipH="1">
            <a:off x="7446995" y="3586526"/>
            <a:ext cx="916500" cy="8400"/>
          </a:xfrm>
          <a:prstGeom prst="straightConnector1">
            <a:avLst/>
          </a:prstGeom>
          <a:solidFill>
            <a:schemeClr val="lt2"/>
          </a:solidFill>
          <a:ln w="28575" cap="flat" cmpd="sng">
            <a:solidFill>
              <a:srgbClr val="7F7F7F"/>
            </a:solidFill>
            <a:prstDash val="dash"/>
            <a:round/>
            <a:headEnd type="none" w="med" len="med"/>
            <a:tailEnd type="none" w="med" len="med"/>
          </a:ln>
        </p:spPr>
      </p:cxnSp>
      <p:grpSp>
        <p:nvGrpSpPr>
          <p:cNvPr id="929" name="Shape 929"/>
          <p:cNvGrpSpPr/>
          <p:nvPr/>
        </p:nvGrpSpPr>
        <p:grpSpPr>
          <a:xfrm>
            <a:off x="8363690" y="4391694"/>
            <a:ext cx="914494" cy="914494"/>
            <a:chOff x="6960153" y="5725485"/>
            <a:chExt cx="1132500" cy="1132500"/>
          </a:xfrm>
        </p:grpSpPr>
        <p:grpSp>
          <p:nvGrpSpPr>
            <p:cNvPr id="930" name="Shape 930"/>
            <p:cNvGrpSpPr/>
            <p:nvPr/>
          </p:nvGrpSpPr>
          <p:grpSpPr>
            <a:xfrm>
              <a:off x="6960153" y="5725485"/>
              <a:ext cx="1132500" cy="1132500"/>
              <a:chOff x="4420045" y="1154018"/>
              <a:chExt cx="1132500" cy="1132500"/>
            </a:xfrm>
          </p:grpSpPr>
          <p:sp>
            <p:nvSpPr>
              <p:cNvPr id="931" name="Shape 931"/>
              <p:cNvSpPr/>
              <p:nvPr/>
            </p:nvSpPr>
            <p:spPr>
              <a:xfrm>
                <a:off x="4420045" y="1154018"/>
                <a:ext cx="1132500" cy="1132500"/>
              </a:xfrm>
              <a:prstGeom prst="ellipse">
                <a:avLst/>
              </a:prstGeom>
              <a:solidFill>
                <a:schemeClr val="lt1"/>
              </a:solidFill>
              <a:ln w="19050" cap="flat" cmpd="sng">
                <a:solidFill>
                  <a:srgbClr val="D3D3D3"/>
                </a:solidFill>
                <a:prstDash val="dash"/>
                <a:miter lim="8000"/>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932" name="Shape 932"/>
              <p:cNvSpPr/>
              <p:nvPr/>
            </p:nvSpPr>
            <p:spPr>
              <a:xfrm rot="5400000">
                <a:off x="4511012" y="1238239"/>
                <a:ext cx="957900" cy="957900"/>
              </a:xfrm>
              <a:custGeom>
                <a:avLst/>
                <a:gdLst/>
                <a:ahLst/>
                <a:cxnLst/>
                <a:rect l="0" t="0" r="0" b="0"/>
                <a:pathLst>
                  <a:path w="120000" h="120000" extrusionOk="0">
                    <a:moveTo>
                      <a:pt x="0" y="60000"/>
                    </a:moveTo>
                    <a:cubicBezTo>
                      <a:pt x="0" y="44087"/>
                      <a:pt x="6321" y="28825"/>
                      <a:pt x="17573" y="17573"/>
                    </a:cubicBezTo>
                    <a:cubicBezTo>
                      <a:pt x="28826" y="6321"/>
                      <a:pt x="44087" y="0"/>
                      <a:pt x="60000" y="0"/>
                    </a:cubicBezTo>
                    <a:cubicBezTo>
                      <a:pt x="75913" y="0"/>
                      <a:pt x="91174" y="6321"/>
                      <a:pt x="102426" y="17573"/>
                    </a:cubicBezTo>
                    <a:cubicBezTo>
                      <a:pt x="113679" y="28826"/>
                      <a:pt x="120000" y="44087"/>
                      <a:pt x="120000" y="60000"/>
                    </a:cubicBezTo>
                    <a:cubicBezTo>
                      <a:pt x="120000" y="75913"/>
                      <a:pt x="113678" y="91174"/>
                      <a:pt x="102426" y="102426"/>
                    </a:cubicBezTo>
                    <a:cubicBezTo>
                      <a:pt x="91174" y="113679"/>
                      <a:pt x="75913" y="120000"/>
                      <a:pt x="60000" y="120000"/>
                    </a:cubicBezTo>
                    <a:cubicBezTo>
                      <a:pt x="44087" y="120000"/>
                      <a:pt x="28826" y="113678"/>
                      <a:pt x="17573" y="102426"/>
                    </a:cubicBezTo>
                    <a:cubicBezTo>
                      <a:pt x="6321" y="91174"/>
                      <a:pt x="0" y="75913"/>
                      <a:pt x="0" y="60000"/>
                    </a:cubicBezTo>
                    <a:lnTo>
                      <a:pt x="0" y="60000"/>
                    </a:lnTo>
                    <a:close/>
                  </a:path>
                </a:pathLst>
              </a:custGeom>
              <a:solidFill>
                <a:srgbClr val="00C425"/>
              </a:solidFill>
              <a:ln>
                <a:noFill/>
              </a:ln>
            </p:spPr>
            <p:txBody>
              <a:bodyPr wrap="square" lIns="106375" tIns="106375" rIns="106375" bIns="106375" anchor="ctr" anchorCtr="0">
                <a:noAutofit/>
              </a:bodyPr>
              <a:lstStyle/>
              <a:p>
                <a:pPr marL="0" marR="0" lvl="0" indent="0" algn="ctr" rtl="0">
                  <a:lnSpc>
                    <a:spcPct val="90000"/>
                  </a:lnSpc>
                  <a:spcBef>
                    <a:spcPts val="0"/>
                  </a:spcBef>
                  <a:spcAft>
                    <a:spcPts val="0"/>
                  </a:spcAft>
                  <a:buNone/>
                </a:pPr>
                <a:endParaRPr sz="2400">
                  <a:solidFill>
                    <a:schemeClr val="lt1"/>
                  </a:solidFill>
                  <a:latin typeface="Roboto Condensed"/>
                  <a:ea typeface="Roboto Condensed"/>
                  <a:cs typeface="Roboto Condensed"/>
                  <a:sym typeface="Roboto Condensed"/>
                </a:endParaRPr>
              </a:p>
            </p:txBody>
          </p:sp>
          <p:sp>
            <p:nvSpPr>
              <p:cNvPr id="933" name="Shape 933"/>
              <p:cNvSpPr/>
              <p:nvPr/>
            </p:nvSpPr>
            <p:spPr>
              <a:xfrm>
                <a:off x="4833492" y="1570438"/>
                <a:ext cx="318000" cy="318000"/>
              </a:xfrm>
              <a:prstGeom prst="ellipse">
                <a:avLst/>
              </a:prstGeom>
              <a:solidFill>
                <a:schemeClr val="accent2"/>
              </a:solidFill>
              <a:ln>
                <a:noFill/>
              </a:ln>
            </p:spPr>
            <p:txBody>
              <a:bodyPr wrap="square" lIns="91425" tIns="45700" rIns="91425" bIns="45700" anchor="ctr" anchorCtr="1">
                <a:noAutofit/>
              </a:bodyPr>
              <a:lstStyle/>
              <a:p>
                <a:pPr marL="0" marR="0" lvl="0" indent="0" algn="ctr" rtl="0">
                  <a:lnSpc>
                    <a:spcPct val="100000"/>
                  </a:lnSpc>
                  <a:spcBef>
                    <a:spcPts val="0"/>
                  </a:spcBef>
                  <a:spcAft>
                    <a:spcPts val="0"/>
                  </a:spcAft>
                  <a:buClr>
                    <a:schemeClr val="dk1"/>
                  </a:buClr>
                  <a:buFont typeface="Arial"/>
                  <a:buNone/>
                </a:pPr>
                <a:endParaRPr sz="3500" b="0" i="0" u="none" strike="noStrike" cap="none">
                  <a:solidFill>
                    <a:srgbClr val="FFFFFF"/>
                  </a:solidFill>
                  <a:latin typeface="Arial Black"/>
                  <a:ea typeface="Arial Black"/>
                  <a:cs typeface="Arial Black"/>
                  <a:sym typeface="Arial Black"/>
                </a:endParaRPr>
              </a:p>
            </p:txBody>
          </p:sp>
        </p:grpSp>
        <p:pic>
          <p:nvPicPr>
            <p:cNvPr id="934" name="Shape 934" descr="Integrate_Wht.png">
              <a:hlinkClick r:id="rId5" action="ppaction://hlinksldjump"/>
            </p:cNvPr>
            <p:cNvPicPr preferRelativeResize="0"/>
            <p:nvPr/>
          </p:nvPicPr>
          <p:blipFill rotWithShape="1">
            <a:blip r:embed="rId7">
              <a:alphaModFix/>
            </a:blip>
            <a:srcRect/>
            <a:stretch/>
          </p:blipFill>
          <p:spPr>
            <a:xfrm>
              <a:off x="7158248" y="5921460"/>
              <a:ext cx="734484" cy="734484"/>
            </a:xfrm>
            <a:prstGeom prst="rect">
              <a:avLst/>
            </a:prstGeom>
            <a:noFill/>
            <a:ln>
              <a:noFill/>
            </a:ln>
          </p:spPr>
        </p:pic>
      </p:grpSp>
      <p:grpSp>
        <p:nvGrpSpPr>
          <p:cNvPr id="935" name="Shape 935"/>
          <p:cNvGrpSpPr/>
          <p:nvPr/>
        </p:nvGrpSpPr>
        <p:grpSpPr>
          <a:xfrm>
            <a:off x="2814298" y="1751388"/>
            <a:ext cx="914494" cy="914494"/>
            <a:chOff x="11717788" y="2553207"/>
            <a:chExt cx="1132500" cy="1132500"/>
          </a:xfrm>
        </p:grpSpPr>
        <p:grpSp>
          <p:nvGrpSpPr>
            <p:cNvPr id="936" name="Shape 936"/>
            <p:cNvGrpSpPr/>
            <p:nvPr/>
          </p:nvGrpSpPr>
          <p:grpSpPr>
            <a:xfrm>
              <a:off x="11717788" y="2553207"/>
              <a:ext cx="1132500" cy="1132500"/>
              <a:chOff x="11717788" y="2553207"/>
              <a:chExt cx="1132500" cy="1132500"/>
            </a:xfrm>
          </p:grpSpPr>
          <p:sp>
            <p:nvSpPr>
              <p:cNvPr id="937" name="Shape 937"/>
              <p:cNvSpPr/>
              <p:nvPr/>
            </p:nvSpPr>
            <p:spPr>
              <a:xfrm>
                <a:off x="11717788" y="2553207"/>
                <a:ext cx="1132500" cy="1132500"/>
              </a:xfrm>
              <a:prstGeom prst="ellipse">
                <a:avLst/>
              </a:prstGeom>
              <a:solidFill>
                <a:schemeClr val="lt1"/>
              </a:solidFill>
              <a:ln w="19050" cap="flat" cmpd="sng">
                <a:solidFill>
                  <a:srgbClr val="D3D3D3"/>
                </a:solidFill>
                <a:prstDash val="dash"/>
                <a:miter lim="8000"/>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938" name="Shape 938"/>
              <p:cNvSpPr/>
              <p:nvPr/>
            </p:nvSpPr>
            <p:spPr>
              <a:xfrm rot="5400000">
                <a:off x="11808755" y="2637428"/>
                <a:ext cx="957900" cy="957900"/>
              </a:xfrm>
              <a:custGeom>
                <a:avLst/>
                <a:gdLst/>
                <a:ahLst/>
                <a:cxnLst/>
                <a:rect l="0" t="0" r="0" b="0"/>
                <a:pathLst>
                  <a:path w="120000" h="120000" extrusionOk="0">
                    <a:moveTo>
                      <a:pt x="0" y="60000"/>
                    </a:moveTo>
                    <a:cubicBezTo>
                      <a:pt x="0" y="44087"/>
                      <a:pt x="6321" y="28825"/>
                      <a:pt x="17573" y="17573"/>
                    </a:cubicBezTo>
                    <a:cubicBezTo>
                      <a:pt x="28826" y="6321"/>
                      <a:pt x="44087" y="0"/>
                      <a:pt x="60000" y="0"/>
                    </a:cubicBezTo>
                    <a:cubicBezTo>
                      <a:pt x="75913" y="0"/>
                      <a:pt x="91174" y="6321"/>
                      <a:pt x="102426" y="17573"/>
                    </a:cubicBezTo>
                    <a:cubicBezTo>
                      <a:pt x="113679" y="28826"/>
                      <a:pt x="120000" y="44087"/>
                      <a:pt x="120000" y="60000"/>
                    </a:cubicBezTo>
                    <a:cubicBezTo>
                      <a:pt x="120000" y="75913"/>
                      <a:pt x="113678" y="91174"/>
                      <a:pt x="102426" y="102426"/>
                    </a:cubicBezTo>
                    <a:cubicBezTo>
                      <a:pt x="91174" y="113679"/>
                      <a:pt x="75913" y="120000"/>
                      <a:pt x="60000" y="120000"/>
                    </a:cubicBezTo>
                    <a:cubicBezTo>
                      <a:pt x="44087" y="120000"/>
                      <a:pt x="28826" y="113678"/>
                      <a:pt x="17573" y="102426"/>
                    </a:cubicBezTo>
                    <a:cubicBezTo>
                      <a:pt x="6321" y="91174"/>
                      <a:pt x="0" y="75913"/>
                      <a:pt x="0" y="60000"/>
                    </a:cubicBezTo>
                    <a:lnTo>
                      <a:pt x="0" y="60000"/>
                    </a:lnTo>
                    <a:close/>
                  </a:path>
                </a:pathLst>
              </a:custGeom>
              <a:solidFill>
                <a:srgbClr val="00C425"/>
              </a:solidFill>
              <a:ln>
                <a:noFill/>
              </a:ln>
            </p:spPr>
            <p:txBody>
              <a:bodyPr wrap="square" lIns="106375" tIns="106375" rIns="106375" bIns="106375" anchor="ctr" anchorCtr="0">
                <a:noAutofit/>
              </a:bodyPr>
              <a:lstStyle/>
              <a:p>
                <a:pPr marL="0" marR="0" lvl="0" indent="0" algn="ctr" rtl="0">
                  <a:lnSpc>
                    <a:spcPct val="90000"/>
                  </a:lnSpc>
                  <a:spcBef>
                    <a:spcPts val="0"/>
                  </a:spcBef>
                  <a:spcAft>
                    <a:spcPts val="0"/>
                  </a:spcAft>
                  <a:buNone/>
                </a:pPr>
                <a:endParaRPr sz="2400">
                  <a:solidFill>
                    <a:schemeClr val="lt1"/>
                  </a:solidFill>
                  <a:latin typeface="Roboto Condensed"/>
                  <a:ea typeface="Roboto Condensed"/>
                  <a:cs typeface="Roboto Condensed"/>
                  <a:sym typeface="Roboto Condensed"/>
                </a:endParaRPr>
              </a:p>
            </p:txBody>
          </p:sp>
        </p:grpSp>
        <p:pic>
          <p:nvPicPr>
            <p:cNvPr id="923" name="Shape 923">
              <a:hlinkClick r:id="rId8" action="ppaction://hlinksldjump"/>
            </p:cNvPr>
            <p:cNvPicPr preferRelativeResize="0"/>
            <p:nvPr/>
          </p:nvPicPr>
          <p:blipFill rotWithShape="1">
            <a:blip r:embed="rId9">
              <a:alphaModFix/>
            </a:blip>
            <a:srcRect/>
            <a:stretch/>
          </p:blipFill>
          <p:spPr>
            <a:xfrm>
              <a:off x="11914561" y="2869189"/>
              <a:ext cx="754983" cy="497877"/>
            </a:xfrm>
            <a:prstGeom prst="rect">
              <a:avLst/>
            </a:prstGeom>
            <a:noFill/>
            <a:ln>
              <a:noFill/>
            </a:ln>
          </p:spPr>
        </p:pic>
      </p:grpSp>
      <p:grpSp>
        <p:nvGrpSpPr>
          <p:cNvPr id="939" name="Shape 939"/>
          <p:cNvGrpSpPr/>
          <p:nvPr/>
        </p:nvGrpSpPr>
        <p:grpSpPr>
          <a:xfrm>
            <a:off x="8363495" y="3129335"/>
            <a:ext cx="914380" cy="914381"/>
            <a:chOff x="10971756" y="3255477"/>
            <a:chExt cx="914381" cy="914381"/>
          </a:xfrm>
        </p:grpSpPr>
        <p:grpSp>
          <p:nvGrpSpPr>
            <p:cNvPr id="940" name="Shape 940"/>
            <p:cNvGrpSpPr/>
            <p:nvPr/>
          </p:nvGrpSpPr>
          <p:grpSpPr>
            <a:xfrm>
              <a:off x="10971756" y="3255477"/>
              <a:ext cx="914381" cy="914381"/>
              <a:chOff x="4420045" y="1154018"/>
              <a:chExt cx="1132500" cy="1132500"/>
            </a:xfrm>
          </p:grpSpPr>
          <p:sp>
            <p:nvSpPr>
              <p:cNvPr id="927" name="Shape 927"/>
              <p:cNvSpPr/>
              <p:nvPr/>
            </p:nvSpPr>
            <p:spPr>
              <a:xfrm>
                <a:off x="4420045" y="1154018"/>
                <a:ext cx="1132500" cy="1132500"/>
              </a:xfrm>
              <a:prstGeom prst="ellipse">
                <a:avLst/>
              </a:prstGeom>
              <a:solidFill>
                <a:schemeClr val="lt1"/>
              </a:solidFill>
              <a:ln w="19050" cap="flat" cmpd="sng">
                <a:solidFill>
                  <a:srgbClr val="D3D3D3"/>
                </a:solidFill>
                <a:prstDash val="dash"/>
                <a:miter lim="8000"/>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941" name="Shape 941"/>
              <p:cNvSpPr/>
              <p:nvPr/>
            </p:nvSpPr>
            <p:spPr>
              <a:xfrm rot="5400000">
                <a:off x="4511012" y="1238239"/>
                <a:ext cx="957900" cy="957900"/>
              </a:xfrm>
              <a:custGeom>
                <a:avLst/>
                <a:gdLst/>
                <a:ahLst/>
                <a:cxnLst/>
                <a:rect l="0" t="0" r="0" b="0"/>
                <a:pathLst>
                  <a:path w="120000" h="120000" extrusionOk="0">
                    <a:moveTo>
                      <a:pt x="0" y="60000"/>
                    </a:moveTo>
                    <a:cubicBezTo>
                      <a:pt x="0" y="44087"/>
                      <a:pt x="6321" y="28825"/>
                      <a:pt x="17573" y="17573"/>
                    </a:cubicBezTo>
                    <a:cubicBezTo>
                      <a:pt x="28826" y="6321"/>
                      <a:pt x="44087" y="0"/>
                      <a:pt x="60000" y="0"/>
                    </a:cubicBezTo>
                    <a:cubicBezTo>
                      <a:pt x="75913" y="0"/>
                      <a:pt x="91174" y="6321"/>
                      <a:pt x="102426" y="17573"/>
                    </a:cubicBezTo>
                    <a:cubicBezTo>
                      <a:pt x="113679" y="28826"/>
                      <a:pt x="120000" y="44087"/>
                      <a:pt x="120000" y="60000"/>
                    </a:cubicBezTo>
                    <a:cubicBezTo>
                      <a:pt x="120000" y="75913"/>
                      <a:pt x="113678" y="91174"/>
                      <a:pt x="102426" y="102426"/>
                    </a:cubicBezTo>
                    <a:cubicBezTo>
                      <a:pt x="91174" y="113679"/>
                      <a:pt x="75913" y="120000"/>
                      <a:pt x="60000" y="120000"/>
                    </a:cubicBezTo>
                    <a:cubicBezTo>
                      <a:pt x="44087" y="120000"/>
                      <a:pt x="28826" y="113678"/>
                      <a:pt x="17573" y="102426"/>
                    </a:cubicBezTo>
                    <a:cubicBezTo>
                      <a:pt x="6321" y="91174"/>
                      <a:pt x="0" y="75913"/>
                      <a:pt x="0" y="60000"/>
                    </a:cubicBezTo>
                    <a:lnTo>
                      <a:pt x="0" y="60000"/>
                    </a:lnTo>
                    <a:close/>
                  </a:path>
                </a:pathLst>
              </a:custGeom>
              <a:solidFill>
                <a:srgbClr val="00C425"/>
              </a:solidFill>
              <a:ln>
                <a:noFill/>
              </a:ln>
            </p:spPr>
            <p:txBody>
              <a:bodyPr wrap="square" lIns="106375" tIns="106375" rIns="106375" bIns="106375" anchor="ctr" anchorCtr="0">
                <a:noAutofit/>
              </a:bodyPr>
              <a:lstStyle/>
              <a:p>
                <a:pPr marL="0" marR="0" lvl="0" indent="0" algn="ctr" rtl="0">
                  <a:lnSpc>
                    <a:spcPct val="90000"/>
                  </a:lnSpc>
                  <a:spcBef>
                    <a:spcPts val="0"/>
                  </a:spcBef>
                  <a:spcAft>
                    <a:spcPts val="0"/>
                  </a:spcAft>
                  <a:buNone/>
                </a:pPr>
                <a:endParaRPr sz="2400">
                  <a:solidFill>
                    <a:schemeClr val="lt1"/>
                  </a:solidFill>
                  <a:latin typeface="Roboto Condensed"/>
                  <a:ea typeface="Roboto Condensed"/>
                  <a:cs typeface="Roboto Condensed"/>
                  <a:sym typeface="Roboto Condensed"/>
                </a:endParaRPr>
              </a:p>
            </p:txBody>
          </p:sp>
        </p:grpSp>
        <p:sp>
          <p:nvSpPr>
            <p:cNvPr id="942" name="Shape 942">
              <a:hlinkClick r:id="rId6" action="ppaction://hlinksldjump"/>
            </p:cNvPr>
            <p:cNvSpPr/>
            <p:nvPr/>
          </p:nvSpPr>
          <p:spPr>
            <a:xfrm>
              <a:off x="11230051" y="3453401"/>
              <a:ext cx="418500" cy="513900"/>
            </a:xfrm>
            <a:custGeom>
              <a:avLst/>
              <a:gdLst/>
              <a:ahLst/>
              <a:cxnLst/>
              <a:rect l="0" t="0" r="0" b="0"/>
              <a:pathLst>
                <a:path w="120000" h="120000" extrusionOk="0">
                  <a:moveTo>
                    <a:pt x="15000" y="95566"/>
                  </a:moveTo>
                  <a:lnTo>
                    <a:pt x="15000" y="101674"/>
                  </a:lnTo>
                  <a:lnTo>
                    <a:pt x="105000" y="101674"/>
                  </a:lnTo>
                  <a:lnTo>
                    <a:pt x="105000" y="95566"/>
                  </a:lnTo>
                  <a:close/>
                  <a:moveTo>
                    <a:pt x="15000" y="71132"/>
                  </a:moveTo>
                  <a:lnTo>
                    <a:pt x="15000" y="77241"/>
                  </a:lnTo>
                  <a:lnTo>
                    <a:pt x="105000" y="77241"/>
                  </a:lnTo>
                  <a:lnTo>
                    <a:pt x="105000" y="71132"/>
                  </a:lnTo>
                  <a:close/>
                  <a:moveTo>
                    <a:pt x="15000" y="46699"/>
                  </a:moveTo>
                  <a:lnTo>
                    <a:pt x="15000" y="52807"/>
                  </a:lnTo>
                  <a:lnTo>
                    <a:pt x="105000" y="52807"/>
                  </a:lnTo>
                  <a:lnTo>
                    <a:pt x="105000" y="46699"/>
                  </a:lnTo>
                  <a:close/>
                  <a:moveTo>
                    <a:pt x="15000" y="22265"/>
                  </a:moveTo>
                  <a:lnTo>
                    <a:pt x="15000" y="28374"/>
                  </a:lnTo>
                  <a:lnTo>
                    <a:pt x="60000" y="28374"/>
                  </a:lnTo>
                  <a:lnTo>
                    <a:pt x="60000" y="22265"/>
                  </a:lnTo>
                  <a:close/>
                  <a:moveTo>
                    <a:pt x="80093" y="181"/>
                  </a:moveTo>
                  <a:lnTo>
                    <a:pt x="119680" y="32423"/>
                  </a:lnTo>
                  <a:lnTo>
                    <a:pt x="80093" y="32423"/>
                  </a:lnTo>
                  <a:close/>
                  <a:moveTo>
                    <a:pt x="0" y="0"/>
                  </a:moveTo>
                  <a:lnTo>
                    <a:pt x="73203" y="0"/>
                  </a:lnTo>
                  <a:lnTo>
                    <a:pt x="73203" y="37627"/>
                  </a:lnTo>
                  <a:lnTo>
                    <a:pt x="120000" y="37627"/>
                  </a:lnTo>
                  <a:lnTo>
                    <a:pt x="120000" y="58916"/>
                  </a:lnTo>
                  <a:lnTo>
                    <a:pt x="120000" y="109951"/>
                  </a:lnTo>
                  <a:lnTo>
                    <a:pt x="120000" y="120000"/>
                  </a:lnTo>
                  <a:lnTo>
                    <a:pt x="0" y="120000"/>
                  </a:lnTo>
                  <a:lnTo>
                    <a:pt x="0" y="109951"/>
                  </a:lnTo>
                  <a:lnTo>
                    <a:pt x="0" y="58916"/>
                  </a:lnTo>
                  <a:close/>
                </a:path>
              </a:pathLst>
            </a:cu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grpSp>
      <p:cxnSp>
        <p:nvCxnSpPr>
          <p:cNvPr id="943" name="Shape 943"/>
          <p:cNvCxnSpPr>
            <a:stCxn id="944" idx="3"/>
            <a:endCxn id="945" idx="2"/>
          </p:cNvCxnSpPr>
          <p:nvPr/>
        </p:nvCxnSpPr>
        <p:spPr>
          <a:xfrm rot="10800000" flipH="1">
            <a:off x="7436885" y="2208686"/>
            <a:ext cx="926700" cy="8100"/>
          </a:xfrm>
          <a:prstGeom prst="straightConnector1">
            <a:avLst/>
          </a:prstGeom>
          <a:solidFill>
            <a:schemeClr val="lt2"/>
          </a:solidFill>
          <a:ln w="28575" cap="flat" cmpd="sng">
            <a:solidFill>
              <a:srgbClr val="7F7F7F"/>
            </a:solidFill>
            <a:prstDash val="dash"/>
            <a:round/>
            <a:headEnd type="none" w="med" len="med"/>
            <a:tailEnd type="none" w="med" len="med"/>
          </a:ln>
        </p:spPr>
      </p:cxnSp>
      <p:grpSp>
        <p:nvGrpSpPr>
          <p:cNvPr id="946" name="Shape 946"/>
          <p:cNvGrpSpPr/>
          <p:nvPr/>
        </p:nvGrpSpPr>
        <p:grpSpPr>
          <a:xfrm>
            <a:off x="2811370" y="3132266"/>
            <a:ext cx="908519" cy="908519"/>
            <a:chOff x="4471523" y="1205496"/>
            <a:chExt cx="1029600" cy="1029600"/>
          </a:xfrm>
        </p:grpSpPr>
        <p:sp>
          <p:nvSpPr>
            <p:cNvPr id="947" name="Shape 947"/>
            <p:cNvSpPr/>
            <p:nvPr/>
          </p:nvSpPr>
          <p:spPr>
            <a:xfrm>
              <a:off x="4471523" y="1205496"/>
              <a:ext cx="1029600" cy="1029600"/>
            </a:xfrm>
            <a:prstGeom prst="ellipse">
              <a:avLst/>
            </a:prstGeom>
            <a:solidFill>
              <a:schemeClr val="lt1"/>
            </a:solidFill>
            <a:ln w="19050" cap="flat" cmpd="sng">
              <a:solidFill>
                <a:srgbClr val="D3D3D3"/>
              </a:solidFill>
              <a:prstDash val="dash"/>
              <a:miter lim="8000"/>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948" name="Shape 948"/>
            <p:cNvSpPr/>
            <p:nvPr/>
          </p:nvSpPr>
          <p:spPr>
            <a:xfrm rot="5400000">
              <a:off x="4554467" y="1281784"/>
              <a:ext cx="870900" cy="870900"/>
            </a:xfrm>
            <a:custGeom>
              <a:avLst/>
              <a:gdLst/>
              <a:ahLst/>
              <a:cxnLst/>
              <a:rect l="0" t="0" r="0" b="0"/>
              <a:pathLst>
                <a:path w="120000" h="120000" extrusionOk="0">
                  <a:moveTo>
                    <a:pt x="0" y="60000"/>
                  </a:moveTo>
                  <a:cubicBezTo>
                    <a:pt x="0" y="44087"/>
                    <a:pt x="6321" y="28825"/>
                    <a:pt x="17573" y="17573"/>
                  </a:cubicBezTo>
                  <a:cubicBezTo>
                    <a:pt x="28826" y="6321"/>
                    <a:pt x="44087" y="0"/>
                    <a:pt x="60000" y="0"/>
                  </a:cubicBezTo>
                  <a:cubicBezTo>
                    <a:pt x="75913" y="0"/>
                    <a:pt x="91174" y="6321"/>
                    <a:pt x="102426" y="17573"/>
                  </a:cubicBezTo>
                  <a:cubicBezTo>
                    <a:pt x="113679" y="28826"/>
                    <a:pt x="120000" y="44087"/>
                    <a:pt x="120000" y="60000"/>
                  </a:cubicBezTo>
                  <a:cubicBezTo>
                    <a:pt x="120000" y="75913"/>
                    <a:pt x="113678" y="91174"/>
                    <a:pt x="102426" y="102426"/>
                  </a:cubicBezTo>
                  <a:cubicBezTo>
                    <a:pt x="91174" y="113679"/>
                    <a:pt x="75913" y="120000"/>
                    <a:pt x="60000" y="120000"/>
                  </a:cubicBezTo>
                  <a:cubicBezTo>
                    <a:pt x="44087" y="120000"/>
                    <a:pt x="28826" y="113678"/>
                    <a:pt x="17573" y="102426"/>
                  </a:cubicBezTo>
                  <a:cubicBezTo>
                    <a:pt x="6321" y="91174"/>
                    <a:pt x="0" y="75913"/>
                    <a:pt x="0" y="60000"/>
                  </a:cubicBezTo>
                  <a:lnTo>
                    <a:pt x="0" y="60000"/>
                  </a:lnTo>
                  <a:close/>
                </a:path>
              </a:pathLst>
            </a:custGeom>
            <a:solidFill>
              <a:srgbClr val="00C425"/>
            </a:solidFill>
            <a:ln>
              <a:noFill/>
            </a:ln>
          </p:spPr>
          <p:txBody>
            <a:bodyPr wrap="square" lIns="106375" tIns="106375" rIns="106375" bIns="106375" anchor="ctr" anchorCtr="0">
              <a:noAutofit/>
            </a:bodyPr>
            <a:lstStyle/>
            <a:p>
              <a:pPr marL="0" marR="0" lvl="0" indent="0" algn="ctr" rtl="0">
                <a:lnSpc>
                  <a:spcPct val="90000"/>
                </a:lnSpc>
                <a:spcBef>
                  <a:spcPts val="0"/>
                </a:spcBef>
                <a:spcAft>
                  <a:spcPts val="0"/>
                </a:spcAft>
                <a:buNone/>
              </a:pPr>
              <a:endParaRPr sz="2400">
                <a:solidFill>
                  <a:schemeClr val="lt1"/>
                </a:solidFill>
                <a:latin typeface="Roboto Condensed"/>
                <a:ea typeface="Roboto Condensed"/>
                <a:cs typeface="Roboto Condensed"/>
                <a:sym typeface="Roboto Condensed"/>
              </a:endParaRPr>
            </a:p>
          </p:txBody>
        </p:sp>
        <p:grpSp>
          <p:nvGrpSpPr>
            <p:cNvPr id="949" name="Shape 949"/>
            <p:cNvGrpSpPr/>
            <p:nvPr/>
          </p:nvGrpSpPr>
          <p:grpSpPr>
            <a:xfrm>
              <a:off x="4749759" y="1444380"/>
              <a:ext cx="477746" cy="570091"/>
              <a:chOff x="3621637" y="178240"/>
              <a:chExt cx="912600" cy="1089000"/>
            </a:xfrm>
          </p:grpSpPr>
          <p:sp>
            <p:nvSpPr>
              <p:cNvPr id="950" name="Shape 950">
                <a:hlinkClick r:id="rId10" action="ppaction://hlinksldjump"/>
              </p:cNvPr>
              <p:cNvSpPr/>
              <p:nvPr/>
            </p:nvSpPr>
            <p:spPr>
              <a:xfrm>
                <a:off x="3621637" y="178240"/>
                <a:ext cx="912600" cy="1089000"/>
              </a:xfrm>
              <a:prstGeom prst="roundRect">
                <a:avLst>
                  <a:gd name="adj" fmla="val 16667"/>
                </a:avLst>
              </a:pr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951" name="Shape 951"/>
              <p:cNvSpPr/>
              <p:nvPr/>
            </p:nvSpPr>
            <p:spPr>
              <a:xfrm>
                <a:off x="3781224" y="418999"/>
                <a:ext cx="607500" cy="607500"/>
              </a:xfrm>
              <a:prstGeom prst="ellipse">
                <a:avLst/>
              </a:prstGeom>
              <a:solidFill>
                <a:schemeClr val="accent2"/>
              </a:solidFill>
              <a:ln>
                <a:noFill/>
              </a:ln>
            </p:spPr>
            <p:txBody>
              <a:bodyPr wrap="square" lIns="91425" tIns="45700" rIns="91425" bIns="45700" anchor="ctr" anchorCtr="1">
                <a:noAutofit/>
              </a:bodyPr>
              <a:lstStyle/>
              <a:p>
                <a:pPr marL="0" marR="0" lvl="0" indent="0" algn="ctr" rtl="0">
                  <a:lnSpc>
                    <a:spcPct val="100000"/>
                  </a:lnSpc>
                  <a:spcBef>
                    <a:spcPts val="0"/>
                  </a:spcBef>
                  <a:spcAft>
                    <a:spcPts val="0"/>
                  </a:spcAft>
                  <a:buClr>
                    <a:schemeClr val="dk1"/>
                  </a:buClr>
                  <a:buFont typeface="Arial"/>
                  <a:buNone/>
                </a:pPr>
                <a:endParaRPr sz="3500" b="0" i="0" u="none" strike="noStrike" cap="none">
                  <a:solidFill>
                    <a:srgbClr val="FFFFFF"/>
                  </a:solidFill>
                  <a:latin typeface="Arial Black"/>
                  <a:ea typeface="Arial Black"/>
                  <a:cs typeface="Arial Black"/>
                  <a:sym typeface="Arial Black"/>
                </a:endParaRPr>
              </a:p>
            </p:txBody>
          </p:sp>
          <p:sp>
            <p:nvSpPr>
              <p:cNvPr id="952" name="Shape 952"/>
              <p:cNvSpPr/>
              <p:nvPr/>
            </p:nvSpPr>
            <p:spPr>
              <a:xfrm>
                <a:off x="4280937" y="261428"/>
                <a:ext cx="183000" cy="183000"/>
              </a:xfrm>
              <a:prstGeom prst="ellipse">
                <a:avLst/>
              </a:prstGeom>
              <a:solidFill>
                <a:schemeClr val="accent2"/>
              </a:solidFill>
              <a:ln>
                <a:noFill/>
              </a:ln>
            </p:spPr>
            <p:txBody>
              <a:bodyPr wrap="square" lIns="91425" tIns="45700" rIns="91425" bIns="45700" anchor="ctr" anchorCtr="1">
                <a:noAutofit/>
              </a:bodyPr>
              <a:lstStyle/>
              <a:p>
                <a:pPr marL="0" marR="0" lvl="0" indent="0" algn="ctr" rtl="0">
                  <a:lnSpc>
                    <a:spcPct val="100000"/>
                  </a:lnSpc>
                  <a:spcBef>
                    <a:spcPts val="0"/>
                  </a:spcBef>
                  <a:spcAft>
                    <a:spcPts val="0"/>
                  </a:spcAft>
                  <a:buClr>
                    <a:schemeClr val="dk1"/>
                  </a:buClr>
                  <a:buFont typeface="Arial"/>
                  <a:buNone/>
                </a:pPr>
                <a:endParaRPr sz="3500" b="0" i="0" u="none" strike="noStrike" cap="none">
                  <a:solidFill>
                    <a:srgbClr val="FFFFFF"/>
                  </a:solidFill>
                  <a:latin typeface="Arial Black"/>
                  <a:ea typeface="Arial Black"/>
                  <a:cs typeface="Arial Black"/>
                  <a:sym typeface="Arial Black"/>
                </a:endParaRPr>
              </a:p>
            </p:txBody>
          </p:sp>
          <p:sp>
            <p:nvSpPr>
              <p:cNvPr id="953" name="Shape 953"/>
              <p:cNvSpPr/>
              <p:nvPr/>
            </p:nvSpPr>
            <p:spPr>
              <a:xfrm>
                <a:off x="3706192" y="261428"/>
                <a:ext cx="183000" cy="183000"/>
              </a:xfrm>
              <a:prstGeom prst="ellipse">
                <a:avLst/>
              </a:prstGeom>
              <a:solidFill>
                <a:schemeClr val="accent2"/>
              </a:solidFill>
              <a:ln>
                <a:noFill/>
              </a:ln>
            </p:spPr>
            <p:txBody>
              <a:bodyPr wrap="square" lIns="91425" tIns="45700" rIns="91425" bIns="45700" anchor="ctr" anchorCtr="1">
                <a:noAutofit/>
              </a:bodyPr>
              <a:lstStyle/>
              <a:p>
                <a:pPr marL="0" marR="0" lvl="0" indent="0" algn="ctr" rtl="0">
                  <a:lnSpc>
                    <a:spcPct val="100000"/>
                  </a:lnSpc>
                  <a:spcBef>
                    <a:spcPts val="0"/>
                  </a:spcBef>
                  <a:spcAft>
                    <a:spcPts val="0"/>
                  </a:spcAft>
                  <a:buClr>
                    <a:schemeClr val="dk1"/>
                  </a:buClr>
                  <a:buFont typeface="Arial"/>
                  <a:buNone/>
                </a:pPr>
                <a:endParaRPr sz="3500" b="0" i="0" u="none" strike="noStrike" cap="none">
                  <a:solidFill>
                    <a:srgbClr val="FFFFFF"/>
                  </a:solidFill>
                  <a:latin typeface="Arial Black"/>
                  <a:ea typeface="Arial Black"/>
                  <a:cs typeface="Arial Black"/>
                  <a:sym typeface="Arial Black"/>
                </a:endParaRPr>
              </a:p>
            </p:txBody>
          </p:sp>
          <p:sp>
            <p:nvSpPr>
              <p:cNvPr id="954" name="Shape 954"/>
              <p:cNvSpPr/>
              <p:nvPr/>
            </p:nvSpPr>
            <p:spPr>
              <a:xfrm>
                <a:off x="3904939" y="777520"/>
                <a:ext cx="353700" cy="351300"/>
              </a:xfrm>
              <a:custGeom>
                <a:avLst/>
                <a:gdLst/>
                <a:ahLst/>
                <a:cxnLst/>
                <a:rect l="0" t="0" r="0" b="0"/>
                <a:pathLst>
                  <a:path w="120000" h="120000" extrusionOk="0">
                    <a:moveTo>
                      <a:pt x="3827" y="120000"/>
                    </a:moveTo>
                    <a:cubicBezTo>
                      <a:pt x="-10215" y="100000"/>
                      <a:pt x="17870" y="19999"/>
                      <a:pt x="31913" y="0"/>
                    </a:cubicBezTo>
                    <a:cubicBezTo>
                      <a:pt x="45957" y="-19999"/>
                      <a:pt x="74043" y="-19999"/>
                      <a:pt x="88086" y="0"/>
                    </a:cubicBezTo>
                    <a:cubicBezTo>
                      <a:pt x="102129" y="19999"/>
                      <a:pt x="130215" y="100000"/>
                      <a:pt x="116172" y="120000"/>
                    </a:cubicBezTo>
                    <a:lnTo>
                      <a:pt x="3827" y="120000"/>
                    </a:lnTo>
                    <a:close/>
                  </a:path>
                </a:pathLst>
              </a:cu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955" name="Shape 955"/>
              <p:cNvSpPr/>
              <p:nvPr/>
            </p:nvSpPr>
            <p:spPr>
              <a:xfrm>
                <a:off x="3975055" y="819795"/>
                <a:ext cx="212400" cy="394500"/>
              </a:xfrm>
              <a:custGeom>
                <a:avLst/>
                <a:gdLst/>
                <a:ahLst/>
                <a:cxnLst/>
                <a:rect l="0" t="0" r="0" b="0"/>
                <a:pathLst>
                  <a:path w="120000" h="120000" extrusionOk="0">
                    <a:moveTo>
                      <a:pt x="3845" y="106806"/>
                    </a:moveTo>
                    <a:cubicBezTo>
                      <a:pt x="-10265" y="89005"/>
                      <a:pt x="17957" y="17801"/>
                      <a:pt x="32069" y="0"/>
                    </a:cubicBezTo>
                    <a:cubicBezTo>
                      <a:pt x="46181" y="-17801"/>
                      <a:pt x="74403" y="-17801"/>
                      <a:pt x="88515" y="0"/>
                    </a:cubicBezTo>
                    <a:cubicBezTo>
                      <a:pt x="102627" y="17801"/>
                      <a:pt x="129271" y="89426"/>
                      <a:pt x="116739" y="106806"/>
                    </a:cubicBezTo>
                    <a:cubicBezTo>
                      <a:pt x="104206" y="124186"/>
                      <a:pt x="17957" y="124607"/>
                      <a:pt x="3845" y="106806"/>
                    </a:cubicBezTo>
                    <a:close/>
                  </a:path>
                </a:pathLst>
              </a:custGeom>
              <a:solidFill>
                <a:schemeClr val="accent2"/>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956" name="Shape 956"/>
              <p:cNvSpPr/>
              <p:nvPr/>
            </p:nvSpPr>
            <p:spPr>
              <a:xfrm>
                <a:off x="3706192" y="1002643"/>
                <a:ext cx="183000" cy="183000"/>
              </a:xfrm>
              <a:prstGeom prst="ellipse">
                <a:avLst/>
              </a:prstGeom>
              <a:solidFill>
                <a:schemeClr val="accent2"/>
              </a:solidFill>
              <a:ln>
                <a:noFill/>
              </a:ln>
            </p:spPr>
            <p:txBody>
              <a:bodyPr wrap="square" lIns="91425" tIns="45700" rIns="91425" bIns="45700" anchor="ctr" anchorCtr="1">
                <a:noAutofit/>
              </a:bodyPr>
              <a:lstStyle/>
              <a:p>
                <a:pPr marL="0" marR="0" lvl="0" indent="0" algn="ctr" rtl="0">
                  <a:lnSpc>
                    <a:spcPct val="100000"/>
                  </a:lnSpc>
                  <a:spcBef>
                    <a:spcPts val="0"/>
                  </a:spcBef>
                  <a:spcAft>
                    <a:spcPts val="0"/>
                  </a:spcAft>
                  <a:buClr>
                    <a:schemeClr val="dk1"/>
                  </a:buClr>
                  <a:buFont typeface="Arial"/>
                  <a:buNone/>
                </a:pPr>
                <a:endParaRPr sz="3500" b="0" i="0" u="none" strike="noStrike" cap="none">
                  <a:solidFill>
                    <a:srgbClr val="FFFFFF"/>
                  </a:solidFill>
                  <a:latin typeface="Arial Black"/>
                  <a:ea typeface="Arial Black"/>
                  <a:cs typeface="Arial Black"/>
                  <a:sym typeface="Arial Black"/>
                </a:endParaRPr>
              </a:p>
            </p:txBody>
          </p:sp>
          <p:sp>
            <p:nvSpPr>
              <p:cNvPr id="957" name="Shape 957"/>
              <p:cNvSpPr/>
              <p:nvPr/>
            </p:nvSpPr>
            <p:spPr>
              <a:xfrm>
                <a:off x="4280937" y="1002643"/>
                <a:ext cx="183000" cy="183000"/>
              </a:xfrm>
              <a:prstGeom prst="ellipse">
                <a:avLst/>
              </a:prstGeom>
              <a:solidFill>
                <a:schemeClr val="accent2"/>
              </a:solidFill>
              <a:ln>
                <a:noFill/>
              </a:ln>
            </p:spPr>
            <p:txBody>
              <a:bodyPr wrap="square" lIns="91425" tIns="45700" rIns="91425" bIns="45700" anchor="ctr" anchorCtr="1">
                <a:noAutofit/>
              </a:bodyPr>
              <a:lstStyle/>
              <a:p>
                <a:pPr marL="0" marR="0" lvl="0" indent="0" algn="ctr" rtl="0">
                  <a:lnSpc>
                    <a:spcPct val="100000"/>
                  </a:lnSpc>
                  <a:spcBef>
                    <a:spcPts val="0"/>
                  </a:spcBef>
                  <a:spcAft>
                    <a:spcPts val="0"/>
                  </a:spcAft>
                  <a:buClr>
                    <a:schemeClr val="dk1"/>
                  </a:buClr>
                  <a:buFont typeface="Arial"/>
                  <a:buNone/>
                </a:pPr>
                <a:endParaRPr sz="3500" b="0" i="0" u="none" strike="noStrike" cap="none">
                  <a:solidFill>
                    <a:srgbClr val="FFFFFF"/>
                  </a:solidFill>
                  <a:latin typeface="Arial Black"/>
                  <a:ea typeface="Arial Black"/>
                  <a:cs typeface="Arial Black"/>
                  <a:sym typeface="Arial Black"/>
                </a:endParaRPr>
              </a:p>
            </p:txBody>
          </p:sp>
        </p:grpSp>
      </p:grpSp>
      <p:grpSp>
        <p:nvGrpSpPr>
          <p:cNvPr id="958" name="Shape 958"/>
          <p:cNvGrpSpPr/>
          <p:nvPr/>
        </p:nvGrpSpPr>
        <p:grpSpPr>
          <a:xfrm>
            <a:off x="8363553" y="1751487"/>
            <a:ext cx="914494" cy="914494"/>
            <a:chOff x="2848063" y="5536966"/>
            <a:chExt cx="1132500" cy="1132500"/>
          </a:xfrm>
        </p:grpSpPr>
        <p:sp>
          <p:nvSpPr>
            <p:cNvPr id="945" name="Shape 945"/>
            <p:cNvSpPr/>
            <p:nvPr/>
          </p:nvSpPr>
          <p:spPr>
            <a:xfrm>
              <a:off x="2848063" y="5536966"/>
              <a:ext cx="1132500" cy="1132500"/>
            </a:xfrm>
            <a:prstGeom prst="ellipse">
              <a:avLst/>
            </a:prstGeom>
            <a:solidFill>
              <a:schemeClr val="lt1"/>
            </a:solidFill>
            <a:ln w="19050" cap="flat" cmpd="sng">
              <a:solidFill>
                <a:srgbClr val="D3D3D3"/>
              </a:solidFill>
              <a:prstDash val="dash"/>
              <a:miter lim="8000"/>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959" name="Shape 959"/>
            <p:cNvSpPr/>
            <p:nvPr/>
          </p:nvSpPr>
          <p:spPr>
            <a:xfrm rot="5400000">
              <a:off x="2939030" y="5621187"/>
              <a:ext cx="957900" cy="957900"/>
            </a:xfrm>
            <a:custGeom>
              <a:avLst/>
              <a:gdLst/>
              <a:ahLst/>
              <a:cxnLst/>
              <a:rect l="0" t="0" r="0" b="0"/>
              <a:pathLst>
                <a:path w="120000" h="120000" extrusionOk="0">
                  <a:moveTo>
                    <a:pt x="0" y="60000"/>
                  </a:moveTo>
                  <a:cubicBezTo>
                    <a:pt x="0" y="44087"/>
                    <a:pt x="6321" y="28825"/>
                    <a:pt x="17573" y="17573"/>
                  </a:cubicBezTo>
                  <a:cubicBezTo>
                    <a:pt x="28826" y="6321"/>
                    <a:pt x="44087" y="0"/>
                    <a:pt x="60000" y="0"/>
                  </a:cubicBezTo>
                  <a:cubicBezTo>
                    <a:pt x="75913" y="0"/>
                    <a:pt x="91174" y="6321"/>
                    <a:pt x="102426" y="17573"/>
                  </a:cubicBezTo>
                  <a:cubicBezTo>
                    <a:pt x="113679" y="28826"/>
                    <a:pt x="120000" y="44087"/>
                    <a:pt x="120000" y="60000"/>
                  </a:cubicBezTo>
                  <a:cubicBezTo>
                    <a:pt x="120000" y="75913"/>
                    <a:pt x="113678" y="91174"/>
                    <a:pt x="102426" y="102426"/>
                  </a:cubicBezTo>
                  <a:cubicBezTo>
                    <a:pt x="91174" y="113679"/>
                    <a:pt x="75913" y="120000"/>
                    <a:pt x="60000" y="120000"/>
                  </a:cubicBezTo>
                  <a:cubicBezTo>
                    <a:pt x="44087" y="120000"/>
                    <a:pt x="28826" y="113678"/>
                    <a:pt x="17573" y="102426"/>
                  </a:cubicBezTo>
                  <a:cubicBezTo>
                    <a:pt x="6321" y="91174"/>
                    <a:pt x="0" y="75913"/>
                    <a:pt x="0" y="60000"/>
                  </a:cubicBezTo>
                  <a:lnTo>
                    <a:pt x="0" y="60000"/>
                  </a:lnTo>
                  <a:close/>
                </a:path>
              </a:pathLst>
            </a:custGeom>
            <a:solidFill>
              <a:srgbClr val="00C425"/>
            </a:solidFill>
            <a:ln>
              <a:noFill/>
            </a:ln>
          </p:spPr>
          <p:txBody>
            <a:bodyPr wrap="square" lIns="106375" tIns="106375" rIns="106375" bIns="106375" anchor="ctr" anchorCtr="0">
              <a:noAutofit/>
            </a:bodyPr>
            <a:lstStyle/>
            <a:p>
              <a:pPr marL="0" marR="0" lvl="0" indent="0" algn="ctr" rtl="0">
                <a:lnSpc>
                  <a:spcPct val="90000"/>
                </a:lnSpc>
                <a:spcBef>
                  <a:spcPts val="0"/>
                </a:spcBef>
                <a:spcAft>
                  <a:spcPts val="0"/>
                </a:spcAft>
                <a:buNone/>
              </a:pPr>
              <a:endParaRPr sz="2400">
                <a:solidFill>
                  <a:schemeClr val="lt1"/>
                </a:solidFill>
                <a:latin typeface="Roboto Condensed"/>
                <a:ea typeface="Roboto Condensed"/>
                <a:cs typeface="Roboto Condensed"/>
                <a:sym typeface="Roboto Condensed"/>
              </a:endParaRPr>
            </a:p>
          </p:txBody>
        </p:sp>
        <p:sp>
          <p:nvSpPr>
            <p:cNvPr id="960" name="Shape 960">
              <a:hlinkClick r:id="rId4" action="ppaction://hlinksldjump"/>
            </p:cNvPr>
            <p:cNvSpPr/>
            <p:nvPr/>
          </p:nvSpPr>
          <p:spPr>
            <a:xfrm>
              <a:off x="3087438" y="5771355"/>
              <a:ext cx="673500" cy="673500"/>
            </a:xfrm>
            <a:custGeom>
              <a:avLst/>
              <a:gdLst/>
              <a:ahLst/>
              <a:cxnLst/>
              <a:rect l="0" t="0" r="0" b="0"/>
              <a:pathLst>
                <a:path w="120000" h="120000" extrusionOk="0">
                  <a:moveTo>
                    <a:pt x="53893" y="37209"/>
                  </a:moveTo>
                  <a:lnTo>
                    <a:pt x="43316" y="43316"/>
                  </a:lnTo>
                  <a:lnTo>
                    <a:pt x="37209" y="53893"/>
                  </a:lnTo>
                  <a:lnTo>
                    <a:pt x="37209" y="66106"/>
                  </a:lnTo>
                  <a:lnTo>
                    <a:pt x="43316" y="76683"/>
                  </a:lnTo>
                  <a:lnTo>
                    <a:pt x="53893" y="82790"/>
                  </a:lnTo>
                  <a:lnTo>
                    <a:pt x="66106" y="82790"/>
                  </a:lnTo>
                  <a:lnTo>
                    <a:pt x="76683" y="76683"/>
                  </a:lnTo>
                  <a:lnTo>
                    <a:pt x="82790" y="66106"/>
                  </a:lnTo>
                  <a:lnTo>
                    <a:pt x="82790" y="53893"/>
                  </a:lnTo>
                  <a:lnTo>
                    <a:pt x="76683" y="43316"/>
                  </a:lnTo>
                  <a:lnTo>
                    <a:pt x="66106" y="37209"/>
                  </a:lnTo>
                  <a:close/>
                  <a:moveTo>
                    <a:pt x="49892" y="0"/>
                  </a:moveTo>
                  <a:lnTo>
                    <a:pt x="70107" y="0"/>
                  </a:lnTo>
                  <a:lnTo>
                    <a:pt x="70107" y="16966"/>
                  </a:lnTo>
                  <a:lnTo>
                    <a:pt x="71531" y="16966"/>
                  </a:lnTo>
                  <a:lnTo>
                    <a:pt x="82440" y="23265"/>
                  </a:lnTo>
                  <a:lnTo>
                    <a:pt x="95279" y="10426"/>
                  </a:lnTo>
                  <a:lnTo>
                    <a:pt x="109573" y="24720"/>
                  </a:lnTo>
                  <a:lnTo>
                    <a:pt x="96734" y="37559"/>
                  </a:lnTo>
                  <a:lnTo>
                    <a:pt x="103033" y="48468"/>
                  </a:lnTo>
                  <a:lnTo>
                    <a:pt x="103033" y="49892"/>
                  </a:lnTo>
                  <a:lnTo>
                    <a:pt x="120000" y="49892"/>
                  </a:lnTo>
                  <a:lnTo>
                    <a:pt x="120000" y="70107"/>
                  </a:lnTo>
                  <a:lnTo>
                    <a:pt x="103033" y="70107"/>
                  </a:lnTo>
                  <a:lnTo>
                    <a:pt x="103033" y="71531"/>
                  </a:lnTo>
                  <a:lnTo>
                    <a:pt x="96734" y="82440"/>
                  </a:lnTo>
                  <a:lnTo>
                    <a:pt x="109573" y="95279"/>
                  </a:lnTo>
                  <a:lnTo>
                    <a:pt x="95279" y="109573"/>
                  </a:lnTo>
                  <a:lnTo>
                    <a:pt x="82440" y="96734"/>
                  </a:lnTo>
                  <a:lnTo>
                    <a:pt x="71531" y="103033"/>
                  </a:lnTo>
                  <a:lnTo>
                    <a:pt x="70107" y="103033"/>
                  </a:lnTo>
                  <a:lnTo>
                    <a:pt x="70107" y="120000"/>
                  </a:lnTo>
                  <a:lnTo>
                    <a:pt x="49892" y="120000"/>
                  </a:lnTo>
                  <a:lnTo>
                    <a:pt x="49892" y="103033"/>
                  </a:lnTo>
                  <a:lnTo>
                    <a:pt x="48468" y="103033"/>
                  </a:lnTo>
                  <a:lnTo>
                    <a:pt x="37559" y="96734"/>
                  </a:lnTo>
                  <a:lnTo>
                    <a:pt x="24720" y="109573"/>
                  </a:lnTo>
                  <a:lnTo>
                    <a:pt x="10426" y="95279"/>
                  </a:lnTo>
                  <a:lnTo>
                    <a:pt x="23265" y="82440"/>
                  </a:lnTo>
                  <a:lnTo>
                    <a:pt x="16966" y="71531"/>
                  </a:lnTo>
                  <a:lnTo>
                    <a:pt x="16966" y="70107"/>
                  </a:lnTo>
                  <a:lnTo>
                    <a:pt x="0" y="70107"/>
                  </a:lnTo>
                  <a:lnTo>
                    <a:pt x="0" y="49892"/>
                  </a:lnTo>
                  <a:lnTo>
                    <a:pt x="16966" y="49892"/>
                  </a:lnTo>
                  <a:lnTo>
                    <a:pt x="16966" y="48468"/>
                  </a:lnTo>
                  <a:lnTo>
                    <a:pt x="23265" y="37559"/>
                  </a:lnTo>
                  <a:lnTo>
                    <a:pt x="10426" y="24720"/>
                  </a:lnTo>
                  <a:lnTo>
                    <a:pt x="24720" y="10426"/>
                  </a:lnTo>
                  <a:lnTo>
                    <a:pt x="37559" y="23265"/>
                  </a:lnTo>
                  <a:lnTo>
                    <a:pt x="48468" y="16966"/>
                  </a:lnTo>
                  <a:lnTo>
                    <a:pt x="49892" y="16966"/>
                  </a:lnTo>
                  <a:close/>
                </a:path>
              </a:pathLst>
            </a:custGeom>
            <a:solidFill>
              <a:srgbClr val="FFFFFF"/>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grpSp>
      <p:grpSp>
        <p:nvGrpSpPr>
          <p:cNvPr id="961" name="Shape 961"/>
          <p:cNvGrpSpPr/>
          <p:nvPr/>
        </p:nvGrpSpPr>
        <p:grpSpPr>
          <a:xfrm>
            <a:off x="2851343" y="4394522"/>
            <a:ext cx="914494" cy="914494"/>
            <a:chOff x="564901" y="3929667"/>
            <a:chExt cx="1132500" cy="1132500"/>
          </a:xfrm>
        </p:grpSpPr>
        <p:sp>
          <p:nvSpPr>
            <p:cNvPr id="962" name="Shape 962"/>
            <p:cNvSpPr/>
            <p:nvPr/>
          </p:nvSpPr>
          <p:spPr>
            <a:xfrm>
              <a:off x="564901" y="3929667"/>
              <a:ext cx="1132500" cy="1132500"/>
            </a:xfrm>
            <a:prstGeom prst="ellipse">
              <a:avLst/>
            </a:prstGeom>
            <a:solidFill>
              <a:schemeClr val="lt1"/>
            </a:solidFill>
            <a:ln w="19050" cap="flat" cmpd="sng">
              <a:solidFill>
                <a:srgbClr val="D3D3D3"/>
              </a:solidFill>
              <a:prstDash val="dash"/>
              <a:miter lim="8000"/>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963" name="Shape 963"/>
            <p:cNvSpPr/>
            <p:nvPr/>
          </p:nvSpPr>
          <p:spPr>
            <a:xfrm rot="5400000">
              <a:off x="652194" y="4016964"/>
              <a:ext cx="957900" cy="957900"/>
            </a:xfrm>
            <a:custGeom>
              <a:avLst/>
              <a:gdLst/>
              <a:ahLst/>
              <a:cxnLst/>
              <a:rect l="0" t="0" r="0" b="0"/>
              <a:pathLst>
                <a:path w="120000" h="120000" extrusionOk="0">
                  <a:moveTo>
                    <a:pt x="0" y="60000"/>
                  </a:moveTo>
                  <a:cubicBezTo>
                    <a:pt x="0" y="44087"/>
                    <a:pt x="6321" y="28825"/>
                    <a:pt x="17573" y="17573"/>
                  </a:cubicBezTo>
                  <a:cubicBezTo>
                    <a:pt x="28826" y="6321"/>
                    <a:pt x="44087" y="0"/>
                    <a:pt x="60000" y="0"/>
                  </a:cubicBezTo>
                  <a:cubicBezTo>
                    <a:pt x="75913" y="0"/>
                    <a:pt x="91174" y="6321"/>
                    <a:pt x="102426" y="17573"/>
                  </a:cubicBezTo>
                  <a:cubicBezTo>
                    <a:pt x="113679" y="28826"/>
                    <a:pt x="120000" y="44087"/>
                    <a:pt x="120000" y="60000"/>
                  </a:cubicBezTo>
                  <a:cubicBezTo>
                    <a:pt x="120000" y="75913"/>
                    <a:pt x="113678" y="91174"/>
                    <a:pt x="102426" y="102426"/>
                  </a:cubicBezTo>
                  <a:cubicBezTo>
                    <a:pt x="91174" y="113679"/>
                    <a:pt x="75913" y="120000"/>
                    <a:pt x="60000" y="120000"/>
                  </a:cubicBezTo>
                  <a:cubicBezTo>
                    <a:pt x="44087" y="120000"/>
                    <a:pt x="28826" y="113678"/>
                    <a:pt x="17573" y="102426"/>
                  </a:cubicBezTo>
                  <a:cubicBezTo>
                    <a:pt x="6321" y="91174"/>
                    <a:pt x="0" y="75913"/>
                    <a:pt x="0" y="60000"/>
                  </a:cubicBezTo>
                  <a:lnTo>
                    <a:pt x="0" y="60000"/>
                  </a:lnTo>
                  <a:close/>
                </a:path>
              </a:pathLst>
            </a:custGeom>
            <a:solidFill>
              <a:srgbClr val="00C425"/>
            </a:solidFill>
            <a:ln>
              <a:noFill/>
            </a:ln>
          </p:spPr>
          <p:txBody>
            <a:bodyPr wrap="square" lIns="106375" tIns="106375" rIns="106375" bIns="106375" anchor="ctr" anchorCtr="0">
              <a:noAutofit/>
            </a:bodyPr>
            <a:lstStyle/>
            <a:p>
              <a:pPr marL="0" marR="0" lvl="0" indent="0" algn="ctr" rtl="0">
                <a:lnSpc>
                  <a:spcPct val="90000"/>
                </a:lnSpc>
                <a:spcBef>
                  <a:spcPts val="0"/>
                </a:spcBef>
                <a:spcAft>
                  <a:spcPts val="0"/>
                </a:spcAft>
                <a:buNone/>
              </a:pPr>
              <a:endParaRPr sz="2400">
                <a:solidFill>
                  <a:schemeClr val="lt1"/>
                </a:solidFill>
                <a:latin typeface="Roboto Condensed"/>
                <a:ea typeface="Roboto Condensed"/>
                <a:cs typeface="Roboto Condensed"/>
                <a:sym typeface="Roboto Condensed"/>
              </a:endParaRPr>
            </a:p>
          </p:txBody>
        </p:sp>
        <p:sp>
          <p:nvSpPr>
            <p:cNvPr id="964" name="Shape 964"/>
            <p:cNvSpPr/>
            <p:nvPr/>
          </p:nvSpPr>
          <p:spPr>
            <a:xfrm>
              <a:off x="798137" y="4153323"/>
              <a:ext cx="666000" cy="685200"/>
            </a:xfrm>
            <a:custGeom>
              <a:avLst/>
              <a:gdLst/>
              <a:ahLst/>
              <a:cxnLst/>
              <a:rect l="0" t="0" r="0" b="0"/>
              <a:pathLst>
                <a:path w="120000" h="120000" extrusionOk="0">
                  <a:moveTo>
                    <a:pt x="59999" y="0"/>
                  </a:moveTo>
                  <a:lnTo>
                    <a:pt x="60257" y="210"/>
                  </a:lnTo>
                  <a:cubicBezTo>
                    <a:pt x="69326" y="6305"/>
                    <a:pt x="81855" y="10075"/>
                    <a:pt x="95694" y="10075"/>
                  </a:cubicBezTo>
                  <a:cubicBezTo>
                    <a:pt x="102613" y="10075"/>
                    <a:pt x="109205" y="9133"/>
                    <a:pt x="115201" y="7428"/>
                  </a:cubicBezTo>
                  <a:lnTo>
                    <a:pt x="120000" y="5677"/>
                  </a:lnTo>
                  <a:lnTo>
                    <a:pt x="120000" y="51912"/>
                  </a:lnTo>
                  <a:lnTo>
                    <a:pt x="119793" y="51912"/>
                  </a:lnTo>
                  <a:lnTo>
                    <a:pt x="119604" y="54241"/>
                  </a:lnTo>
                  <a:cubicBezTo>
                    <a:pt x="118074" y="65233"/>
                    <a:pt x="112079" y="76008"/>
                    <a:pt x="101663" y="84569"/>
                  </a:cubicBezTo>
                  <a:lnTo>
                    <a:pt x="58556" y="120000"/>
                  </a:lnTo>
                  <a:lnTo>
                    <a:pt x="17045" y="85881"/>
                  </a:lnTo>
                  <a:cubicBezTo>
                    <a:pt x="7015" y="77637"/>
                    <a:pt x="1510" y="67040"/>
                    <a:pt x="484" y="56088"/>
                  </a:cubicBezTo>
                  <a:lnTo>
                    <a:pt x="338" y="51912"/>
                  </a:lnTo>
                  <a:lnTo>
                    <a:pt x="0" y="51912"/>
                  </a:lnTo>
                  <a:lnTo>
                    <a:pt x="0" y="5678"/>
                  </a:lnTo>
                  <a:lnTo>
                    <a:pt x="4798" y="7428"/>
                  </a:lnTo>
                  <a:cubicBezTo>
                    <a:pt x="10794" y="9133"/>
                    <a:pt x="17386" y="10075"/>
                    <a:pt x="24305" y="10075"/>
                  </a:cubicBezTo>
                  <a:cubicBezTo>
                    <a:pt x="38144" y="10075"/>
                    <a:pt x="50673" y="6305"/>
                    <a:pt x="59742" y="210"/>
                  </a:cubicBezTo>
                  <a:close/>
                </a:path>
              </a:pathLst>
            </a:custGeom>
            <a:solidFill>
              <a:srgbClr val="FFFFFF"/>
            </a:solidFill>
            <a:ln>
              <a:noFill/>
            </a:ln>
          </p:spPr>
          <p:txBody>
            <a:bodyPr wrap="square" lIns="0" tIns="0" rIns="0" bIns="91425" anchor="ctr" anchorCtr="1">
              <a:noAutofit/>
            </a:bodyPr>
            <a:lstStyle/>
            <a:p>
              <a:pPr marL="0" marR="0" lvl="0" indent="0" algn="ctr" rtl="0">
                <a:spcBef>
                  <a:spcPts val="0"/>
                </a:spcBef>
                <a:buNone/>
              </a:pPr>
              <a:endParaRPr lang="en-US" sz="2400" b="1" dirty="0">
                <a:solidFill>
                  <a:schemeClr val="accent2"/>
                </a:solidFill>
                <a:latin typeface="Arial"/>
                <a:ea typeface="Arial"/>
                <a:cs typeface="Arial"/>
                <a:sym typeface="Arial"/>
              </a:endParaRPr>
            </a:p>
          </p:txBody>
        </p:sp>
      </p:grpSp>
      <p:grpSp>
        <p:nvGrpSpPr>
          <p:cNvPr id="965" name="Shape 965"/>
          <p:cNvGrpSpPr/>
          <p:nvPr/>
        </p:nvGrpSpPr>
        <p:grpSpPr>
          <a:xfrm>
            <a:off x="4572215" y="4542901"/>
            <a:ext cx="519098" cy="611660"/>
            <a:chOff x="-2125144" y="4981687"/>
            <a:chExt cx="1224000" cy="1385100"/>
          </a:xfrm>
        </p:grpSpPr>
        <p:sp>
          <p:nvSpPr>
            <p:cNvPr id="966" name="Shape 966"/>
            <p:cNvSpPr/>
            <p:nvPr/>
          </p:nvSpPr>
          <p:spPr>
            <a:xfrm>
              <a:off x="-2125144" y="4981687"/>
              <a:ext cx="1224000" cy="1385100"/>
            </a:xfrm>
            <a:custGeom>
              <a:avLst/>
              <a:gdLst/>
              <a:ahLst/>
              <a:cxnLst/>
              <a:rect l="0" t="0" r="0" b="0"/>
              <a:pathLst>
                <a:path w="120000" h="120000" extrusionOk="0">
                  <a:moveTo>
                    <a:pt x="59999" y="0"/>
                  </a:moveTo>
                  <a:lnTo>
                    <a:pt x="60257" y="210"/>
                  </a:lnTo>
                  <a:cubicBezTo>
                    <a:pt x="69326" y="6305"/>
                    <a:pt x="81855" y="10075"/>
                    <a:pt x="95694" y="10075"/>
                  </a:cubicBezTo>
                  <a:cubicBezTo>
                    <a:pt x="102613" y="10075"/>
                    <a:pt x="109205" y="9133"/>
                    <a:pt x="115201" y="7428"/>
                  </a:cubicBezTo>
                  <a:lnTo>
                    <a:pt x="120000" y="5677"/>
                  </a:lnTo>
                  <a:lnTo>
                    <a:pt x="120000" y="51912"/>
                  </a:lnTo>
                  <a:lnTo>
                    <a:pt x="119793" y="51912"/>
                  </a:lnTo>
                  <a:lnTo>
                    <a:pt x="119604" y="54241"/>
                  </a:lnTo>
                  <a:cubicBezTo>
                    <a:pt x="118074" y="65233"/>
                    <a:pt x="112079" y="76008"/>
                    <a:pt x="101663" y="84569"/>
                  </a:cubicBezTo>
                  <a:lnTo>
                    <a:pt x="58556" y="120000"/>
                  </a:lnTo>
                  <a:lnTo>
                    <a:pt x="17045" y="85881"/>
                  </a:lnTo>
                  <a:cubicBezTo>
                    <a:pt x="7015" y="77637"/>
                    <a:pt x="1510" y="67040"/>
                    <a:pt x="484" y="56088"/>
                  </a:cubicBezTo>
                  <a:lnTo>
                    <a:pt x="338" y="51912"/>
                  </a:lnTo>
                  <a:lnTo>
                    <a:pt x="0" y="51912"/>
                  </a:lnTo>
                  <a:lnTo>
                    <a:pt x="0" y="5678"/>
                  </a:lnTo>
                  <a:lnTo>
                    <a:pt x="4798" y="7428"/>
                  </a:lnTo>
                  <a:cubicBezTo>
                    <a:pt x="10794" y="9133"/>
                    <a:pt x="17386" y="10075"/>
                    <a:pt x="24305" y="10075"/>
                  </a:cubicBezTo>
                  <a:cubicBezTo>
                    <a:pt x="38144" y="10075"/>
                    <a:pt x="50673" y="6305"/>
                    <a:pt x="59742" y="210"/>
                  </a:cubicBezTo>
                  <a:close/>
                </a:path>
              </a:pathLst>
            </a:custGeom>
            <a:solidFill>
              <a:srgbClr val="008A44"/>
            </a:solidFill>
            <a:ln w="19050" cap="flat" cmpd="sng">
              <a:solidFill>
                <a:schemeClr val="lt1"/>
              </a:solidFill>
              <a:prstDash val="solid"/>
              <a:miter lim="8000"/>
              <a:headEnd type="none" w="med" len="med"/>
              <a:tailEnd type="none" w="med" len="med"/>
            </a:ln>
          </p:spPr>
          <p:txBody>
            <a:bodyPr wrap="square" lIns="365775" tIns="274300" rIns="457200" bIns="365775" anchor="t" anchorCtr="0">
              <a:noAutofit/>
            </a:bodyPr>
            <a:lstStyle/>
            <a:p>
              <a:pPr marL="0" marR="0" lvl="0" indent="0" algn="ctr" rtl="0">
                <a:spcBef>
                  <a:spcPts val="0"/>
                </a:spcBef>
                <a:buNone/>
              </a:pPr>
              <a:endParaRPr sz="2100">
                <a:solidFill>
                  <a:schemeClr val="lt1"/>
                </a:solidFill>
                <a:latin typeface="Arial"/>
                <a:ea typeface="Arial"/>
                <a:cs typeface="Arial"/>
                <a:sym typeface="Arial"/>
              </a:endParaRPr>
            </a:p>
          </p:txBody>
        </p:sp>
        <p:grpSp>
          <p:nvGrpSpPr>
            <p:cNvPr id="967" name="Shape 967"/>
            <p:cNvGrpSpPr/>
            <p:nvPr/>
          </p:nvGrpSpPr>
          <p:grpSpPr>
            <a:xfrm>
              <a:off x="-1823466" y="5195400"/>
              <a:ext cx="620779" cy="728233"/>
              <a:chOff x="1887612" y="529081"/>
              <a:chExt cx="1520400" cy="1783574"/>
            </a:xfrm>
          </p:grpSpPr>
          <p:sp>
            <p:nvSpPr>
              <p:cNvPr id="968" name="Shape 968"/>
              <p:cNvSpPr/>
              <p:nvPr/>
            </p:nvSpPr>
            <p:spPr>
              <a:xfrm>
                <a:off x="1887612" y="1188555"/>
                <a:ext cx="1520400" cy="1124100"/>
              </a:xfrm>
              <a:prstGeom prst="roundRect">
                <a:avLst>
                  <a:gd name="adj" fmla="val 7693"/>
                </a:avLst>
              </a:pr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969" name="Shape 969"/>
              <p:cNvSpPr/>
              <p:nvPr/>
            </p:nvSpPr>
            <p:spPr>
              <a:xfrm>
                <a:off x="2063856" y="529081"/>
                <a:ext cx="1167900" cy="570600"/>
              </a:xfrm>
              <a:custGeom>
                <a:avLst/>
                <a:gdLst/>
                <a:ahLst/>
                <a:cxnLst/>
                <a:rect l="0" t="0" r="0" b="0"/>
                <a:pathLst>
                  <a:path w="120000" h="120000" extrusionOk="0">
                    <a:moveTo>
                      <a:pt x="60174" y="0"/>
                    </a:moveTo>
                    <a:cubicBezTo>
                      <a:pt x="71056" y="68"/>
                      <a:pt x="81929" y="6391"/>
                      <a:pt x="91551" y="18958"/>
                    </a:cubicBezTo>
                    <a:cubicBezTo>
                      <a:pt x="107583" y="39898"/>
                      <a:pt x="117950" y="75334"/>
                      <a:pt x="119898" y="114459"/>
                    </a:cubicBezTo>
                    <a:lnTo>
                      <a:pt x="120000" y="120000"/>
                    </a:lnTo>
                    <a:lnTo>
                      <a:pt x="91571" y="120000"/>
                    </a:lnTo>
                    <a:lnTo>
                      <a:pt x="91177" y="111671"/>
                    </a:lnTo>
                    <a:cubicBezTo>
                      <a:pt x="89269" y="94097"/>
                      <a:pt x="84309" y="78550"/>
                      <a:pt x="77171" y="68619"/>
                    </a:cubicBezTo>
                    <a:cubicBezTo>
                      <a:pt x="66746" y="54118"/>
                      <a:pt x="53448" y="54030"/>
                      <a:pt x="42984" y="68394"/>
                    </a:cubicBezTo>
                    <a:cubicBezTo>
                      <a:pt x="35814" y="78236"/>
                      <a:pt x="30811" y="93730"/>
                      <a:pt x="28857" y="111290"/>
                    </a:cubicBezTo>
                    <a:lnTo>
                      <a:pt x="28423" y="120000"/>
                    </a:lnTo>
                    <a:lnTo>
                      <a:pt x="0" y="120000"/>
                    </a:lnTo>
                    <a:lnTo>
                      <a:pt x="131" y="113741"/>
                    </a:lnTo>
                    <a:cubicBezTo>
                      <a:pt x="2184" y="74628"/>
                      <a:pt x="12650" y="39308"/>
                      <a:pt x="28745" y="18564"/>
                    </a:cubicBezTo>
                    <a:cubicBezTo>
                      <a:pt x="38402" y="6117"/>
                      <a:pt x="49293" y="-67"/>
                      <a:pt x="60174" y="0"/>
                    </a:cubicBezTo>
                    <a:close/>
                  </a:path>
                </a:pathLst>
              </a:cu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grpSp>
      </p:grpSp>
      <p:grpSp>
        <p:nvGrpSpPr>
          <p:cNvPr id="970" name="Shape 970"/>
          <p:cNvGrpSpPr/>
          <p:nvPr/>
        </p:nvGrpSpPr>
        <p:grpSpPr>
          <a:xfrm>
            <a:off x="7045671" y="4554832"/>
            <a:ext cx="519098" cy="587421"/>
            <a:chOff x="-2125144" y="4981687"/>
            <a:chExt cx="1224000" cy="1385100"/>
          </a:xfrm>
        </p:grpSpPr>
        <p:sp>
          <p:nvSpPr>
            <p:cNvPr id="971" name="Shape 971"/>
            <p:cNvSpPr/>
            <p:nvPr/>
          </p:nvSpPr>
          <p:spPr>
            <a:xfrm>
              <a:off x="-2125144" y="4981687"/>
              <a:ext cx="1224000" cy="1385100"/>
            </a:xfrm>
            <a:custGeom>
              <a:avLst/>
              <a:gdLst/>
              <a:ahLst/>
              <a:cxnLst/>
              <a:rect l="0" t="0" r="0" b="0"/>
              <a:pathLst>
                <a:path w="120000" h="120000" extrusionOk="0">
                  <a:moveTo>
                    <a:pt x="59999" y="0"/>
                  </a:moveTo>
                  <a:lnTo>
                    <a:pt x="60257" y="210"/>
                  </a:lnTo>
                  <a:cubicBezTo>
                    <a:pt x="69326" y="6305"/>
                    <a:pt x="81855" y="10075"/>
                    <a:pt x="95694" y="10075"/>
                  </a:cubicBezTo>
                  <a:cubicBezTo>
                    <a:pt x="102613" y="10075"/>
                    <a:pt x="109205" y="9133"/>
                    <a:pt x="115201" y="7428"/>
                  </a:cubicBezTo>
                  <a:lnTo>
                    <a:pt x="120000" y="5677"/>
                  </a:lnTo>
                  <a:lnTo>
                    <a:pt x="120000" y="51912"/>
                  </a:lnTo>
                  <a:lnTo>
                    <a:pt x="119793" y="51912"/>
                  </a:lnTo>
                  <a:lnTo>
                    <a:pt x="119604" y="54241"/>
                  </a:lnTo>
                  <a:cubicBezTo>
                    <a:pt x="118074" y="65233"/>
                    <a:pt x="112079" y="76008"/>
                    <a:pt x="101663" y="84569"/>
                  </a:cubicBezTo>
                  <a:lnTo>
                    <a:pt x="58556" y="120000"/>
                  </a:lnTo>
                  <a:lnTo>
                    <a:pt x="17045" y="85881"/>
                  </a:lnTo>
                  <a:cubicBezTo>
                    <a:pt x="7015" y="77637"/>
                    <a:pt x="1510" y="67040"/>
                    <a:pt x="484" y="56088"/>
                  </a:cubicBezTo>
                  <a:lnTo>
                    <a:pt x="338" y="51912"/>
                  </a:lnTo>
                  <a:lnTo>
                    <a:pt x="0" y="51912"/>
                  </a:lnTo>
                  <a:lnTo>
                    <a:pt x="0" y="5678"/>
                  </a:lnTo>
                  <a:lnTo>
                    <a:pt x="4798" y="7428"/>
                  </a:lnTo>
                  <a:cubicBezTo>
                    <a:pt x="10794" y="9133"/>
                    <a:pt x="17386" y="10075"/>
                    <a:pt x="24305" y="10075"/>
                  </a:cubicBezTo>
                  <a:cubicBezTo>
                    <a:pt x="38144" y="10075"/>
                    <a:pt x="50673" y="6305"/>
                    <a:pt x="59742" y="210"/>
                  </a:cubicBezTo>
                  <a:close/>
                </a:path>
              </a:pathLst>
            </a:custGeom>
            <a:solidFill>
              <a:srgbClr val="008A44"/>
            </a:solidFill>
            <a:ln w="19050" cap="flat" cmpd="sng">
              <a:solidFill>
                <a:schemeClr val="lt1"/>
              </a:solidFill>
              <a:prstDash val="solid"/>
              <a:miter lim="8000"/>
              <a:headEnd type="none" w="med" len="med"/>
              <a:tailEnd type="none" w="med" len="med"/>
            </a:ln>
          </p:spPr>
          <p:txBody>
            <a:bodyPr wrap="square" lIns="365775" tIns="274300" rIns="457200" bIns="365775" anchor="t" anchorCtr="0">
              <a:noAutofit/>
            </a:bodyPr>
            <a:lstStyle/>
            <a:p>
              <a:pPr marL="0" marR="0" lvl="0" indent="0" algn="ctr" rtl="0">
                <a:spcBef>
                  <a:spcPts val="0"/>
                </a:spcBef>
                <a:buNone/>
              </a:pPr>
              <a:endParaRPr sz="2100">
                <a:solidFill>
                  <a:schemeClr val="lt1"/>
                </a:solidFill>
                <a:latin typeface="Arial"/>
                <a:ea typeface="Arial"/>
                <a:cs typeface="Arial"/>
                <a:sym typeface="Arial"/>
              </a:endParaRPr>
            </a:p>
          </p:txBody>
        </p:sp>
        <p:grpSp>
          <p:nvGrpSpPr>
            <p:cNvPr id="972" name="Shape 972"/>
            <p:cNvGrpSpPr/>
            <p:nvPr/>
          </p:nvGrpSpPr>
          <p:grpSpPr>
            <a:xfrm>
              <a:off x="-1823466" y="5195400"/>
              <a:ext cx="620779" cy="728233"/>
              <a:chOff x="1887612" y="529081"/>
              <a:chExt cx="1520400" cy="1783574"/>
            </a:xfrm>
          </p:grpSpPr>
          <p:sp>
            <p:nvSpPr>
              <p:cNvPr id="973" name="Shape 973"/>
              <p:cNvSpPr/>
              <p:nvPr/>
            </p:nvSpPr>
            <p:spPr>
              <a:xfrm>
                <a:off x="1887612" y="1188555"/>
                <a:ext cx="1520400" cy="1124100"/>
              </a:xfrm>
              <a:prstGeom prst="roundRect">
                <a:avLst>
                  <a:gd name="adj" fmla="val 7693"/>
                </a:avLst>
              </a:pr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974" name="Shape 974"/>
              <p:cNvSpPr/>
              <p:nvPr/>
            </p:nvSpPr>
            <p:spPr>
              <a:xfrm>
                <a:off x="2063856" y="529081"/>
                <a:ext cx="1167900" cy="570600"/>
              </a:xfrm>
              <a:custGeom>
                <a:avLst/>
                <a:gdLst/>
                <a:ahLst/>
                <a:cxnLst/>
                <a:rect l="0" t="0" r="0" b="0"/>
                <a:pathLst>
                  <a:path w="120000" h="120000" extrusionOk="0">
                    <a:moveTo>
                      <a:pt x="60174" y="0"/>
                    </a:moveTo>
                    <a:cubicBezTo>
                      <a:pt x="71056" y="68"/>
                      <a:pt x="81929" y="6391"/>
                      <a:pt x="91551" y="18958"/>
                    </a:cubicBezTo>
                    <a:cubicBezTo>
                      <a:pt x="107583" y="39898"/>
                      <a:pt x="117950" y="75334"/>
                      <a:pt x="119898" y="114459"/>
                    </a:cubicBezTo>
                    <a:lnTo>
                      <a:pt x="120000" y="120000"/>
                    </a:lnTo>
                    <a:lnTo>
                      <a:pt x="91571" y="120000"/>
                    </a:lnTo>
                    <a:lnTo>
                      <a:pt x="91177" y="111671"/>
                    </a:lnTo>
                    <a:cubicBezTo>
                      <a:pt x="89269" y="94097"/>
                      <a:pt x="84309" y="78550"/>
                      <a:pt x="77171" y="68619"/>
                    </a:cubicBezTo>
                    <a:cubicBezTo>
                      <a:pt x="66746" y="54118"/>
                      <a:pt x="53448" y="54030"/>
                      <a:pt x="42984" y="68394"/>
                    </a:cubicBezTo>
                    <a:cubicBezTo>
                      <a:pt x="35814" y="78236"/>
                      <a:pt x="30811" y="93730"/>
                      <a:pt x="28857" y="111290"/>
                    </a:cubicBezTo>
                    <a:lnTo>
                      <a:pt x="28423" y="120000"/>
                    </a:lnTo>
                    <a:lnTo>
                      <a:pt x="0" y="120000"/>
                    </a:lnTo>
                    <a:lnTo>
                      <a:pt x="131" y="113741"/>
                    </a:lnTo>
                    <a:cubicBezTo>
                      <a:pt x="2184" y="74628"/>
                      <a:pt x="12650" y="39308"/>
                      <a:pt x="28745" y="18564"/>
                    </a:cubicBezTo>
                    <a:cubicBezTo>
                      <a:pt x="38402" y="6117"/>
                      <a:pt x="49293" y="-67"/>
                      <a:pt x="60174" y="0"/>
                    </a:cubicBezTo>
                    <a:close/>
                  </a:path>
                </a:pathLst>
              </a:cu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grpSp>
      </p:grpSp>
      <p:grpSp>
        <p:nvGrpSpPr>
          <p:cNvPr id="975" name="Shape 975"/>
          <p:cNvGrpSpPr/>
          <p:nvPr/>
        </p:nvGrpSpPr>
        <p:grpSpPr>
          <a:xfrm>
            <a:off x="7045671" y="1914631"/>
            <a:ext cx="519098" cy="587421"/>
            <a:chOff x="-2125144" y="4981687"/>
            <a:chExt cx="1224000" cy="1385100"/>
          </a:xfrm>
        </p:grpSpPr>
        <p:sp>
          <p:nvSpPr>
            <p:cNvPr id="976" name="Shape 976"/>
            <p:cNvSpPr/>
            <p:nvPr/>
          </p:nvSpPr>
          <p:spPr>
            <a:xfrm>
              <a:off x="-2125144" y="4981687"/>
              <a:ext cx="1224000" cy="1385100"/>
            </a:xfrm>
            <a:custGeom>
              <a:avLst/>
              <a:gdLst/>
              <a:ahLst/>
              <a:cxnLst/>
              <a:rect l="0" t="0" r="0" b="0"/>
              <a:pathLst>
                <a:path w="120000" h="120000" extrusionOk="0">
                  <a:moveTo>
                    <a:pt x="59999" y="0"/>
                  </a:moveTo>
                  <a:lnTo>
                    <a:pt x="60257" y="210"/>
                  </a:lnTo>
                  <a:cubicBezTo>
                    <a:pt x="69326" y="6305"/>
                    <a:pt x="81855" y="10075"/>
                    <a:pt x="95694" y="10075"/>
                  </a:cubicBezTo>
                  <a:cubicBezTo>
                    <a:pt x="102613" y="10075"/>
                    <a:pt x="109205" y="9133"/>
                    <a:pt x="115201" y="7428"/>
                  </a:cubicBezTo>
                  <a:lnTo>
                    <a:pt x="120000" y="5677"/>
                  </a:lnTo>
                  <a:lnTo>
                    <a:pt x="120000" y="51912"/>
                  </a:lnTo>
                  <a:lnTo>
                    <a:pt x="119793" y="51912"/>
                  </a:lnTo>
                  <a:lnTo>
                    <a:pt x="119604" y="54241"/>
                  </a:lnTo>
                  <a:cubicBezTo>
                    <a:pt x="118074" y="65233"/>
                    <a:pt x="112079" y="76008"/>
                    <a:pt x="101663" y="84569"/>
                  </a:cubicBezTo>
                  <a:lnTo>
                    <a:pt x="58556" y="120000"/>
                  </a:lnTo>
                  <a:lnTo>
                    <a:pt x="17045" y="85881"/>
                  </a:lnTo>
                  <a:cubicBezTo>
                    <a:pt x="7015" y="77637"/>
                    <a:pt x="1510" y="67040"/>
                    <a:pt x="484" y="56088"/>
                  </a:cubicBezTo>
                  <a:lnTo>
                    <a:pt x="338" y="51912"/>
                  </a:lnTo>
                  <a:lnTo>
                    <a:pt x="0" y="51912"/>
                  </a:lnTo>
                  <a:lnTo>
                    <a:pt x="0" y="5678"/>
                  </a:lnTo>
                  <a:lnTo>
                    <a:pt x="4798" y="7428"/>
                  </a:lnTo>
                  <a:cubicBezTo>
                    <a:pt x="10794" y="9133"/>
                    <a:pt x="17386" y="10075"/>
                    <a:pt x="24305" y="10075"/>
                  </a:cubicBezTo>
                  <a:cubicBezTo>
                    <a:pt x="38144" y="10075"/>
                    <a:pt x="50673" y="6305"/>
                    <a:pt x="59742" y="210"/>
                  </a:cubicBezTo>
                  <a:close/>
                </a:path>
              </a:pathLst>
            </a:custGeom>
            <a:solidFill>
              <a:schemeClr val="accent3"/>
            </a:solidFill>
            <a:ln w="19050" cap="flat" cmpd="sng">
              <a:solidFill>
                <a:schemeClr val="lt1"/>
              </a:solidFill>
              <a:prstDash val="solid"/>
              <a:miter lim="8000"/>
              <a:headEnd type="none" w="med" len="med"/>
              <a:tailEnd type="none" w="med" len="med"/>
            </a:ln>
          </p:spPr>
          <p:txBody>
            <a:bodyPr wrap="square" lIns="365775" tIns="274300" rIns="457200" bIns="365775" anchor="t" anchorCtr="0">
              <a:noAutofit/>
            </a:bodyPr>
            <a:lstStyle/>
            <a:p>
              <a:pPr marL="0" marR="0" lvl="0" indent="0" algn="ctr" rtl="0">
                <a:spcBef>
                  <a:spcPts val="0"/>
                </a:spcBef>
                <a:buNone/>
              </a:pPr>
              <a:endParaRPr sz="2100">
                <a:solidFill>
                  <a:schemeClr val="lt1"/>
                </a:solidFill>
                <a:latin typeface="Arial"/>
                <a:ea typeface="Arial"/>
                <a:cs typeface="Arial"/>
                <a:sym typeface="Arial"/>
              </a:endParaRPr>
            </a:p>
          </p:txBody>
        </p:sp>
        <p:grpSp>
          <p:nvGrpSpPr>
            <p:cNvPr id="977" name="Shape 977"/>
            <p:cNvGrpSpPr/>
            <p:nvPr/>
          </p:nvGrpSpPr>
          <p:grpSpPr>
            <a:xfrm>
              <a:off x="-1823466" y="5195400"/>
              <a:ext cx="620779" cy="728233"/>
              <a:chOff x="1887612" y="529081"/>
              <a:chExt cx="1520400" cy="1783574"/>
            </a:xfrm>
          </p:grpSpPr>
          <p:sp>
            <p:nvSpPr>
              <p:cNvPr id="944" name="Shape 944"/>
              <p:cNvSpPr/>
              <p:nvPr/>
            </p:nvSpPr>
            <p:spPr>
              <a:xfrm>
                <a:off x="1887612" y="1188555"/>
                <a:ext cx="1520400" cy="1124100"/>
              </a:xfrm>
              <a:prstGeom prst="roundRect">
                <a:avLst>
                  <a:gd name="adj" fmla="val 7693"/>
                </a:avLst>
              </a:pr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978" name="Shape 978"/>
              <p:cNvSpPr/>
              <p:nvPr/>
            </p:nvSpPr>
            <p:spPr>
              <a:xfrm>
                <a:off x="2063856" y="529081"/>
                <a:ext cx="1167900" cy="570600"/>
              </a:xfrm>
              <a:custGeom>
                <a:avLst/>
                <a:gdLst/>
                <a:ahLst/>
                <a:cxnLst/>
                <a:rect l="0" t="0" r="0" b="0"/>
                <a:pathLst>
                  <a:path w="120000" h="120000" extrusionOk="0">
                    <a:moveTo>
                      <a:pt x="60174" y="0"/>
                    </a:moveTo>
                    <a:cubicBezTo>
                      <a:pt x="71056" y="68"/>
                      <a:pt x="81929" y="6391"/>
                      <a:pt x="91551" y="18958"/>
                    </a:cubicBezTo>
                    <a:cubicBezTo>
                      <a:pt x="107583" y="39898"/>
                      <a:pt x="117950" y="75334"/>
                      <a:pt x="119898" y="114459"/>
                    </a:cubicBezTo>
                    <a:lnTo>
                      <a:pt x="120000" y="120000"/>
                    </a:lnTo>
                    <a:lnTo>
                      <a:pt x="91571" y="120000"/>
                    </a:lnTo>
                    <a:lnTo>
                      <a:pt x="91177" y="111671"/>
                    </a:lnTo>
                    <a:cubicBezTo>
                      <a:pt x="89269" y="94097"/>
                      <a:pt x="84309" y="78550"/>
                      <a:pt x="77171" y="68619"/>
                    </a:cubicBezTo>
                    <a:cubicBezTo>
                      <a:pt x="66746" y="54118"/>
                      <a:pt x="53448" y="54030"/>
                      <a:pt x="42984" y="68394"/>
                    </a:cubicBezTo>
                    <a:cubicBezTo>
                      <a:pt x="35814" y="78236"/>
                      <a:pt x="30811" y="93730"/>
                      <a:pt x="28857" y="111290"/>
                    </a:cubicBezTo>
                    <a:lnTo>
                      <a:pt x="28423" y="120000"/>
                    </a:lnTo>
                    <a:lnTo>
                      <a:pt x="0" y="120000"/>
                    </a:lnTo>
                    <a:lnTo>
                      <a:pt x="131" y="113741"/>
                    </a:lnTo>
                    <a:cubicBezTo>
                      <a:pt x="2184" y="74628"/>
                      <a:pt x="12650" y="39308"/>
                      <a:pt x="28745" y="18564"/>
                    </a:cubicBezTo>
                    <a:cubicBezTo>
                      <a:pt x="38402" y="6117"/>
                      <a:pt x="49293" y="-67"/>
                      <a:pt x="60174" y="0"/>
                    </a:cubicBezTo>
                    <a:close/>
                  </a:path>
                </a:pathLst>
              </a:cu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grpSp>
      </p:grpSp>
      <p:grpSp>
        <p:nvGrpSpPr>
          <p:cNvPr id="979" name="Shape 979"/>
          <p:cNvGrpSpPr/>
          <p:nvPr/>
        </p:nvGrpSpPr>
        <p:grpSpPr>
          <a:xfrm>
            <a:off x="7055704" y="3292626"/>
            <a:ext cx="519098" cy="587421"/>
            <a:chOff x="-2125144" y="4981687"/>
            <a:chExt cx="1224000" cy="1385100"/>
          </a:xfrm>
        </p:grpSpPr>
        <p:sp>
          <p:nvSpPr>
            <p:cNvPr id="980" name="Shape 980"/>
            <p:cNvSpPr/>
            <p:nvPr/>
          </p:nvSpPr>
          <p:spPr>
            <a:xfrm>
              <a:off x="-2125144" y="4981687"/>
              <a:ext cx="1224000" cy="1385100"/>
            </a:xfrm>
            <a:custGeom>
              <a:avLst/>
              <a:gdLst/>
              <a:ahLst/>
              <a:cxnLst/>
              <a:rect l="0" t="0" r="0" b="0"/>
              <a:pathLst>
                <a:path w="120000" h="120000" extrusionOk="0">
                  <a:moveTo>
                    <a:pt x="59999" y="0"/>
                  </a:moveTo>
                  <a:lnTo>
                    <a:pt x="60257" y="210"/>
                  </a:lnTo>
                  <a:cubicBezTo>
                    <a:pt x="69326" y="6305"/>
                    <a:pt x="81855" y="10075"/>
                    <a:pt x="95694" y="10075"/>
                  </a:cubicBezTo>
                  <a:cubicBezTo>
                    <a:pt x="102613" y="10075"/>
                    <a:pt x="109205" y="9133"/>
                    <a:pt x="115201" y="7428"/>
                  </a:cubicBezTo>
                  <a:lnTo>
                    <a:pt x="120000" y="5677"/>
                  </a:lnTo>
                  <a:lnTo>
                    <a:pt x="120000" y="51912"/>
                  </a:lnTo>
                  <a:lnTo>
                    <a:pt x="119793" y="51912"/>
                  </a:lnTo>
                  <a:lnTo>
                    <a:pt x="119604" y="54241"/>
                  </a:lnTo>
                  <a:cubicBezTo>
                    <a:pt x="118074" y="65233"/>
                    <a:pt x="112079" y="76008"/>
                    <a:pt x="101663" y="84569"/>
                  </a:cubicBezTo>
                  <a:lnTo>
                    <a:pt x="58556" y="120000"/>
                  </a:lnTo>
                  <a:lnTo>
                    <a:pt x="17045" y="85881"/>
                  </a:lnTo>
                  <a:cubicBezTo>
                    <a:pt x="7015" y="77637"/>
                    <a:pt x="1510" y="67040"/>
                    <a:pt x="484" y="56088"/>
                  </a:cubicBezTo>
                  <a:lnTo>
                    <a:pt x="338" y="51912"/>
                  </a:lnTo>
                  <a:lnTo>
                    <a:pt x="0" y="51912"/>
                  </a:lnTo>
                  <a:lnTo>
                    <a:pt x="0" y="5678"/>
                  </a:lnTo>
                  <a:lnTo>
                    <a:pt x="4798" y="7428"/>
                  </a:lnTo>
                  <a:cubicBezTo>
                    <a:pt x="10794" y="9133"/>
                    <a:pt x="17386" y="10075"/>
                    <a:pt x="24305" y="10075"/>
                  </a:cubicBezTo>
                  <a:cubicBezTo>
                    <a:pt x="38144" y="10075"/>
                    <a:pt x="50673" y="6305"/>
                    <a:pt x="59742" y="210"/>
                  </a:cubicBezTo>
                  <a:close/>
                </a:path>
              </a:pathLst>
            </a:custGeom>
            <a:solidFill>
              <a:srgbClr val="008A44"/>
            </a:solidFill>
            <a:ln w="19050" cap="flat" cmpd="sng">
              <a:solidFill>
                <a:schemeClr val="lt1"/>
              </a:solidFill>
              <a:prstDash val="solid"/>
              <a:miter lim="8000"/>
              <a:headEnd type="none" w="med" len="med"/>
              <a:tailEnd type="none" w="med" len="med"/>
            </a:ln>
          </p:spPr>
          <p:txBody>
            <a:bodyPr wrap="square" lIns="365775" tIns="274300" rIns="457200" bIns="365775" anchor="t" anchorCtr="0">
              <a:noAutofit/>
            </a:bodyPr>
            <a:lstStyle/>
            <a:p>
              <a:pPr marL="0" marR="0" lvl="0" indent="0" algn="ctr" rtl="0">
                <a:spcBef>
                  <a:spcPts val="0"/>
                </a:spcBef>
                <a:buNone/>
              </a:pPr>
              <a:endParaRPr sz="2100">
                <a:solidFill>
                  <a:schemeClr val="lt1"/>
                </a:solidFill>
                <a:latin typeface="Arial"/>
                <a:ea typeface="Arial"/>
                <a:cs typeface="Arial"/>
                <a:sym typeface="Arial"/>
              </a:endParaRPr>
            </a:p>
          </p:txBody>
        </p:sp>
        <p:grpSp>
          <p:nvGrpSpPr>
            <p:cNvPr id="981" name="Shape 981"/>
            <p:cNvGrpSpPr/>
            <p:nvPr/>
          </p:nvGrpSpPr>
          <p:grpSpPr>
            <a:xfrm>
              <a:off x="-1823466" y="5195400"/>
              <a:ext cx="620779" cy="728233"/>
              <a:chOff x="1887612" y="529081"/>
              <a:chExt cx="1520400" cy="1783574"/>
            </a:xfrm>
          </p:grpSpPr>
          <p:sp>
            <p:nvSpPr>
              <p:cNvPr id="928" name="Shape 928"/>
              <p:cNvSpPr/>
              <p:nvPr/>
            </p:nvSpPr>
            <p:spPr>
              <a:xfrm>
                <a:off x="1887612" y="1188555"/>
                <a:ext cx="1520400" cy="1124100"/>
              </a:xfrm>
              <a:prstGeom prst="roundRect">
                <a:avLst>
                  <a:gd name="adj" fmla="val 7693"/>
                </a:avLst>
              </a:pr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982" name="Shape 982"/>
              <p:cNvSpPr/>
              <p:nvPr/>
            </p:nvSpPr>
            <p:spPr>
              <a:xfrm>
                <a:off x="2063856" y="529081"/>
                <a:ext cx="1167900" cy="570600"/>
              </a:xfrm>
              <a:custGeom>
                <a:avLst/>
                <a:gdLst/>
                <a:ahLst/>
                <a:cxnLst/>
                <a:rect l="0" t="0" r="0" b="0"/>
                <a:pathLst>
                  <a:path w="120000" h="120000" extrusionOk="0">
                    <a:moveTo>
                      <a:pt x="60174" y="0"/>
                    </a:moveTo>
                    <a:cubicBezTo>
                      <a:pt x="71056" y="68"/>
                      <a:pt x="81929" y="6391"/>
                      <a:pt x="91551" y="18958"/>
                    </a:cubicBezTo>
                    <a:cubicBezTo>
                      <a:pt x="107583" y="39898"/>
                      <a:pt x="117950" y="75334"/>
                      <a:pt x="119898" y="114459"/>
                    </a:cubicBezTo>
                    <a:lnTo>
                      <a:pt x="120000" y="120000"/>
                    </a:lnTo>
                    <a:lnTo>
                      <a:pt x="91571" y="120000"/>
                    </a:lnTo>
                    <a:lnTo>
                      <a:pt x="91177" y="111671"/>
                    </a:lnTo>
                    <a:cubicBezTo>
                      <a:pt x="89269" y="94097"/>
                      <a:pt x="84309" y="78550"/>
                      <a:pt x="77171" y="68619"/>
                    </a:cubicBezTo>
                    <a:cubicBezTo>
                      <a:pt x="66746" y="54118"/>
                      <a:pt x="53448" y="54030"/>
                      <a:pt x="42984" y="68394"/>
                    </a:cubicBezTo>
                    <a:cubicBezTo>
                      <a:pt x="35814" y="78236"/>
                      <a:pt x="30811" y="93730"/>
                      <a:pt x="28857" y="111290"/>
                    </a:cubicBezTo>
                    <a:lnTo>
                      <a:pt x="28423" y="120000"/>
                    </a:lnTo>
                    <a:lnTo>
                      <a:pt x="0" y="120000"/>
                    </a:lnTo>
                    <a:lnTo>
                      <a:pt x="131" y="113741"/>
                    </a:lnTo>
                    <a:cubicBezTo>
                      <a:pt x="2184" y="74628"/>
                      <a:pt x="12650" y="39308"/>
                      <a:pt x="28745" y="18564"/>
                    </a:cubicBezTo>
                    <a:cubicBezTo>
                      <a:pt x="38402" y="6117"/>
                      <a:pt x="49293" y="-67"/>
                      <a:pt x="60174" y="0"/>
                    </a:cubicBezTo>
                    <a:close/>
                  </a:path>
                </a:pathLst>
              </a:cu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grpSp>
      </p:grpSp>
      <p:grpSp>
        <p:nvGrpSpPr>
          <p:cNvPr id="983" name="Shape 983"/>
          <p:cNvGrpSpPr/>
          <p:nvPr/>
        </p:nvGrpSpPr>
        <p:grpSpPr>
          <a:xfrm>
            <a:off x="4572204" y="1914631"/>
            <a:ext cx="519098" cy="587421"/>
            <a:chOff x="-2125144" y="4981687"/>
            <a:chExt cx="1224000" cy="1385100"/>
          </a:xfrm>
        </p:grpSpPr>
        <p:sp>
          <p:nvSpPr>
            <p:cNvPr id="984" name="Shape 984"/>
            <p:cNvSpPr/>
            <p:nvPr/>
          </p:nvSpPr>
          <p:spPr>
            <a:xfrm>
              <a:off x="-2125144" y="4981687"/>
              <a:ext cx="1224000" cy="1385100"/>
            </a:xfrm>
            <a:custGeom>
              <a:avLst/>
              <a:gdLst/>
              <a:ahLst/>
              <a:cxnLst/>
              <a:rect l="0" t="0" r="0" b="0"/>
              <a:pathLst>
                <a:path w="120000" h="120000" extrusionOk="0">
                  <a:moveTo>
                    <a:pt x="59999" y="0"/>
                  </a:moveTo>
                  <a:lnTo>
                    <a:pt x="60257" y="210"/>
                  </a:lnTo>
                  <a:cubicBezTo>
                    <a:pt x="69326" y="6305"/>
                    <a:pt x="81855" y="10075"/>
                    <a:pt x="95694" y="10075"/>
                  </a:cubicBezTo>
                  <a:cubicBezTo>
                    <a:pt x="102613" y="10075"/>
                    <a:pt x="109205" y="9133"/>
                    <a:pt x="115201" y="7428"/>
                  </a:cubicBezTo>
                  <a:lnTo>
                    <a:pt x="120000" y="5677"/>
                  </a:lnTo>
                  <a:lnTo>
                    <a:pt x="120000" y="51912"/>
                  </a:lnTo>
                  <a:lnTo>
                    <a:pt x="119793" y="51912"/>
                  </a:lnTo>
                  <a:lnTo>
                    <a:pt x="119604" y="54241"/>
                  </a:lnTo>
                  <a:cubicBezTo>
                    <a:pt x="118074" y="65233"/>
                    <a:pt x="112079" y="76008"/>
                    <a:pt x="101663" y="84569"/>
                  </a:cubicBezTo>
                  <a:lnTo>
                    <a:pt x="58556" y="120000"/>
                  </a:lnTo>
                  <a:lnTo>
                    <a:pt x="17045" y="85881"/>
                  </a:lnTo>
                  <a:cubicBezTo>
                    <a:pt x="7015" y="77637"/>
                    <a:pt x="1510" y="67040"/>
                    <a:pt x="484" y="56088"/>
                  </a:cubicBezTo>
                  <a:lnTo>
                    <a:pt x="338" y="51912"/>
                  </a:lnTo>
                  <a:lnTo>
                    <a:pt x="0" y="51912"/>
                  </a:lnTo>
                  <a:lnTo>
                    <a:pt x="0" y="5678"/>
                  </a:lnTo>
                  <a:lnTo>
                    <a:pt x="4798" y="7428"/>
                  </a:lnTo>
                  <a:cubicBezTo>
                    <a:pt x="10794" y="9133"/>
                    <a:pt x="17386" y="10075"/>
                    <a:pt x="24305" y="10075"/>
                  </a:cubicBezTo>
                  <a:cubicBezTo>
                    <a:pt x="38144" y="10075"/>
                    <a:pt x="50673" y="6305"/>
                    <a:pt x="59742" y="210"/>
                  </a:cubicBezTo>
                  <a:close/>
                </a:path>
              </a:pathLst>
            </a:custGeom>
            <a:solidFill>
              <a:srgbClr val="008A44"/>
            </a:solidFill>
            <a:ln w="19050" cap="flat" cmpd="sng">
              <a:solidFill>
                <a:schemeClr val="lt1"/>
              </a:solidFill>
              <a:prstDash val="solid"/>
              <a:miter lim="8000"/>
              <a:headEnd type="none" w="med" len="med"/>
              <a:tailEnd type="none" w="med" len="med"/>
            </a:ln>
          </p:spPr>
          <p:txBody>
            <a:bodyPr wrap="square" lIns="365775" tIns="274300" rIns="457200" bIns="365775" anchor="t" anchorCtr="0">
              <a:noAutofit/>
            </a:bodyPr>
            <a:lstStyle/>
            <a:p>
              <a:pPr marL="0" marR="0" lvl="0" indent="0" algn="ctr" rtl="0">
                <a:spcBef>
                  <a:spcPts val="0"/>
                </a:spcBef>
                <a:buNone/>
              </a:pPr>
              <a:endParaRPr sz="2100">
                <a:solidFill>
                  <a:schemeClr val="lt1"/>
                </a:solidFill>
                <a:latin typeface="Arial"/>
                <a:ea typeface="Arial"/>
                <a:cs typeface="Arial"/>
                <a:sym typeface="Arial"/>
              </a:endParaRPr>
            </a:p>
          </p:txBody>
        </p:sp>
        <p:grpSp>
          <p:nvGrpSpPr>
            <p:cNvPr id="985" name="Shape 985"/>
            <p:cNvGrpSpPr/>
            <p:nvPr/>
          </p:nvGrpSpPr>
          <p:grpSpPr>
            <a:xfrm>
              <a:off x="-1823466" y="5195400"/>
              <a:ext cx="620779" cy="728233"/>
              <a:chOff x="1887612" y="529081"/>
              <a:chExt cx="1520400" cy="1783574"/>
            </a:xfrm>
          </p:grpSpPr>
          <p:sp>
            <p:nvSpPr>
              <p:cNvPr id="924" name="Shape 924"/>
              <p:cNvSpPr/>
              <p:nvPr/>
            </p:nvSpPr>
            <p:spPr>
              <a:xfrm>
                <a:off x="1887612" y="1188555"/>
                <a:ext cx="1520400" cy="1124100"/>
              </a:xfrm>
              <a:prstGeom prst="roundRect">
                <a:avLst>
                  <a:gd name="adj" fmla="val 7693"/>
                </a:avLst>
              </a:pr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986" name="Shape 986"/>
              <p:cNvSpPr/>
              <p:nvPr/>
            </p:nvSpPr>
            <p:spPr>
              <a:xfrm>
                <a:off x="2063856" y="529081"/>
                <a:ext cx="1167900" cy="570600"/>
              </a:xfrm>
              <a:custGeom>
                <a:avLst/>
                <a:gdLst/>
                <a:ahLst/>
                <a:cxnLst/>
                <a:rect l="0" t="0" r="0" b="0"/>
                <a:pathLst>
                  <a:path w="120000" h="120000" extrusionOk="0">
                    <a:moveTo>
                      <a:pt x="60174" y="0"/>
                    </a:moveTo>
                    <a:cubicBezTo>
                      <a:pt x="71056" y="68"/>
                      <a:pt x="81929" y="6391"/>
                      <a:pt x="91551" y="18958"/>
                    </a:cubicBezTo>
                    <a:cubicBezTo>
                      <a:pt x="107583" y="39898"/>
                      <a:pt x="117950" y="75334"/>
                      <a:pt x="119898" y="114459"/>
                    </a:cubicBezTo>
                    <a:lnTo>
                      <a:pt x="120000" y="120000"/>
                    </a:lnTo>
                    <a:lnTo>
                      <a:pt x="91571" y="120000"/>
                    </a:lnTo>
                    <a:lnTo>
                      <a:pt x="91177" y="111671"/>
                    </a:lnTo>
                    <a:cubicBezTo>
                      <a:pt x="89269" y="94097"/>
                      <a:pt x="84309" y="78550"/>
                      <a:pt x="77171" y="68619"/>
                    </a:cubicBezTo>
                    <a:cubicBezTo>
                      <a:pt x="66746" y="54118"/>
                      <a:pt x="53448" y="54030"/>
                      <a:pt x="42984" y="68394"/>
                    </a:cubicBezTo>
                    <a:cubicBezTo>
                      <a:pt x="35814" y="78236"/>
                      <a:pt x="30811" y="93730"/>
                      <a:pt x="28857" y="111290"/>
                    </a:cubicBezTo>
                    <a:lnTo>
                      <a:pt x="28423" y="120000"/>
                    </a:lnTo>
                    <a:lnTo>
                      <a:pt x="0" y="120000"/>
                    </a:lnTo>
                    <a:lnTo>
                      <a:pt x="131" y="113741"/>
                    </a:lnTo>
                    <a:cubicBezTo>
                      <a:pt x="2184" y="74628"/>
                      <a:pt x="12650" y="39308"/>
                      <a:pt x="28745" y="18564"/>
                    </a:cubicBezTo>
                    <a:cubicBezTo>
                      <a:pt x="38402" y="6117"/>
                      <a:pt x="49293" y="-67"/>
                      <a:pt x="60174" y="0"/>
                    </a:cubicBezTo>
                    <a:close/>
                  </a:path>
                </a:pathLst>
              </a:cu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grpSp>
      </p:grpSp>
      <p:grpSp>
        <p:nvGrpSpPr>
          <p:cNvPr id="987" name="Shape 987"/>
          <p:cNvGrpSpPr/>
          <p:nvPr/>
        </p:nvGrpSpPr>
        <p:grpSpPr>
          <a:xfrm>
            <a:off x="5680857" y="5306120"/>
            <a:ext cx="830284" cy="830284"/>
            <a:chOff x="3657295" y="1379420"/>
            <a:chExt cx="830284" cy="830284"/>
          </a:xfrm>
        </p:grpSpPr>
        <p:grpSp>
          <p:nvGrpSpPr>
            <p:cNvPr id="988" name="Shape 988"/>
            <p:cNvGrpSpPr/>
            <p:nvPr/>
          </p:nvGrpSpPr>
          <p:grpSpPr>
            <a:xfrm>
              <a:off x="3657295" y="1379420"/>
              <a:ext cx="830284" cy="830284"/>
              <a:chOff x="5524037" y="1049883"/>
              <a:chExt cx="1004700" cy="1004700"/>
            </a:xfrm>
          </p:grpSpPr>
          <p:sp>
            <p:nvSpPr>
              <p:cNvPr id="989" name="Shape 989"/>
              <p:cNvSpPr/>
              <p:nvPr/>
            </p:nvSpPr>
            <p:spPr>
              <a:xfrm rot="10800000">
                <a:off x="5524037" y="1049883"/>
                <a:ext cx="1004700" cy="1004700"/>
              </a:xfrm>
              <a:prstGeom prst="ellipse">
                <a:avLst/>
              </a:prstGeom>
              <a:solidFill>
                <a:schemeClr val="lt1"/>
              </a:solidFill>
              <a:ln w="9525" cap="flat" cmpd="sng">
                <a:solidFill>
                  <a:srgbClr val="BFBFBF"/>
                </a:solidFill>
                <a:prstDash val="dash"/>
                <a:miter lim="8000"/>
                <a:headEnd type="none" w="med" len="med"/>
                <a:tailEnd type="none" w="med" len="med"/>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990" name="Shape 990"/>
              <p:cNvSpPr/>
              <p:nvPr/>
            </p:nvSpPr>
            <p:spPr>
              <a:xfrm rot="5400000">
                <a:off x="5572655" y="1098523"/>
                <a:ext cx="907500" cy="907500"/>
              </a:xfrm>
              <a:custGeom>
                <a:avLst/>
                <a:gdLst/>
                <a:ahLst/>
                <a:cxnLst/>
                <a:rect l="0" t="0" r="0" b="0"/>
                <a:pathLst>
                  <a:path w="120000" h="120000" extrusionOk="0">
                    <a:moveTo>
                      <a:pt x="0" y="60000"/>
                    </a:moveTo>
                    <a:cubicBezTo>
                      <a:pt x="0" y="44087"/>
                      <a:pt x="6321" y="28825"/>
                      <a:pt x="17573" y="17573"/>
                    </a:cubicBezTo>
                    <a:cubicBezTo>
                      <a:pt x="28826" y="6321"/>
                      <a:pt x="44087" y="0"/>
                      <a:pt x="60000" y="0"/>
                    </a:cubicBezTo>
                    <a:cubicBezTo>
                      <a:pt x="75913" y="0"/>
                      <a:pt x="91174" y="6321"/>
                      <a:pt x="102426" y="17573"/>
                    </a:cubicBezTo>
                    <a:cubicBezTo>
                      <a:pt x="113679" y="28826"/>
                      <a:pt x="120000" y="44087"/>
                      <a:pt x="120000" y="60000"/>
                    </a:cubicBezTo>
                    <a:cubicBezTo>
                      <a:pt x="120000" y="75913"/>
                      <a:pt x="113678" y="91174"/>
                      <a:pt x="102426" y="102426"/>
                    </a:cubicBezTo>
                    <a:cubicBezTo>
                      <a:pt x="91174" y="113679"/>
                      <a:pt x="75913" y="120000"/>
                      <a:pt x="60000" y="120000"/>
                    </a:cubicBezTo>
                    <a:cubicBezTo>
                      <a:pt x="44087" y="120000"/>
                      <a:pt x="28826" y="113678"/>
                      <a:pt x="17573" y="102426"/>
                    </a:cubicBezTo>
                    <a:cubicBezTo>
                      <a:pt x="6321" y="91174"/>
                      <a:pt x="0" y="75913"/>
                      <a:pt x="0" y="60000"/>
                    </a:cubicBezTo>
                    <a:lnTo>
                      <a:pt x="0" y="60000"/>
                    </a:lnTo>
                    <a:close/>
                  </a:path>
                </a:pathLst>
              </a:custGeom>
              <a:solidFill>
                <a:srgbClr val="00C425"/>
              </a:solidFill>
              <a:ln>
                <a:noFill/>
              </a:ln>
            </p:spPr>
            <p:txBody>
              <a:bodyPr wrap="square" lIns="106375" tIns="106375" rIns="106375" bIns="106375" anchor="ctr" anchorCtr="0">
                <a:noAutofit/>
              </a:bodyPr>
              <a:lstStyle/>
              <a:p>
                <a:pPr marL="0" marR="0" lvl="0" indent="0" algn="ctr" rtl="0">
                  <a:lnSpc>
                    <a:spcPct val="90000"/>
                  </a:lnSpc>
                  <a:spcBef>
                    <a:spcPts val="0"/>
                  </a:spcBef>
                  <a:spcAft>
                    <a:spcPts val="0"/>
                  </a:spcAft>
                  <a:buNone/>
                </a:pPr>
                <a:endParaRPr sz="2400">
                  <a:solidFill>
                    <a:schemeClr val="lt1"/>
                  </a:solidFill>
                  <a:latin typeface="Roboto Condensed"/>
                  <a:ea typeface="Roboto Condensed"/>
                  <a:cs typeface="Roboto Condensed"/>
                  <a:sym typeface="Roboto Condensed"/>
                </a:endParaRPr>
              </a:p>
            </p:txBody>
          </p:sp>
        </p:grpSp>
        <p:pic>
          <p:nvPicPr>
            <p:cNvPr id="991" name="Shape 991">
              <a:hlinkClick r:id="rId11" action="ppaction://hlinksldjump"/>
            </p:cNvPr>
            <p:cNvPicPr preferRelativeResize="0"/>
            <p:nvPr/>
          </p:nvPicPr>
          <p:blipFill rotWithShape="1">
            <a:blip r:embed="rId12">
              <a:alphaModFix/>
            </a:blip>
            <a:srcRect/>
            <a:stretch/>
          </p:blipFill>
          <p:spPr>
            <a:xfrm>
              <a:off x="3815234" y="1600200"/>
              <a:ext cx="502089" cy="388278"/>
            </a:xfrm>
            <a:prstGeom prst="rect">
              <a:avLst/>
            </a:prstGeom>
            <a:noFill/>
            <a:ln>
              <a:noFill/>
            </a:ln>
          </p:spPr>
        </p:pic>
      </p:grpSp>
      <p:sp>
        <p:nvSpPr>
          <p:cNvPr id="992" name="Shape 992">
            <a:hlinkClick r:id="rId11" action="ppaction://hlinksldjump" highlightClick="1"/>
          </p:cNvPr>
          <p:cNvSpPr/>
          <p:nvPr/>
        </p:nvSpPr>
        <p:spPr>
          <a:xfrm>
            <a:off x="5320647" y="6096475"/>
            <a:ext cx="1550700" cy="307500"/>
          </a:xfrm>
          <a:prstGeom prst="rect">
            <a:avLst/>
          </a:prstGeom>
          <a:noFill/>
          <a:ln>
            <a:noFill/>
          </a:ln>
        </p:spPr>
        <p:txBody>
          <a:bodyPr wrap="square" lIns="91425" tIns="45700" rIns="91425" bIns="45700" anchor="t" anchorCtr="0">
            <a:noAutofit/>
          </a:bodyPr>
          <a:lstStyle/>
          <a:p>
            <a:pPr marL="0" marR="0" lvl="0" indent="0" algn="ctr" rtl="0">
              <a:spcBef>
                <a:spcPts val="0"/>
              </a:spcBef>
              <a:buNone/>
            </a:pPr>
            <a:r>
              <a:rPr lang="en-US" sz="1500" b="1" dirty="0">
                <a:solidFill>
                  <a:srgbClr val="1C64B4"/>
                </a:solidFill>
              </a:rPr>
              <a:t>Solutions</a:t>
            </a:r>
          </a:p>
        </p:txBody>
      </p:sp>
      <p:grpSp>
        <p:nvGrpSpPr>
          <p:cNvPr id="993" name="Shape 993"/>
          <p:cNvGrpSpPr/>
          <p:nvPr/>
        </p:nvGrpSpPr>
        <p:grpSpPr>
          <a:xfrm>
            <a:off x="4556742" y="3298763"/>
            <a:ext cx="519098" cy="587421"/>
            <a:chOff x="-2125144" y="4981687"/>
            <a:chExt cx="1224000" cy="1385100"/>
          </a:xfrm>
        </p:grpSpPr>
        <p:sp>
          <p:nvSpPr>
            <p:cNvPr id="994" name="Shape 994"/>
            <p:cNvSpPr/>
            <p:nvPr/>
          </p:nvSpPr>
          <p:spPr>
            <a:xfrm>
              <a:off x="-2125144" y="4981687"/>
              <a:ext cx="1224000" cy="1385100"/>
            </a:xfrm>
            <a:custGeom>
              <a:avLst/>
              <a:gdLst/>
              <a:ahLst/>
              <a:cxnLst/>
              <a:rect l="0" t="0" r="0" b="0"/>
              <a:pathLst>
                <a:path w="120000" h="120000" extrusionOk="0">
                  <a:moveTo>
                    <a:pt x="59999" y="0"/>
                  </a:moveTo>
                  <a:lnTo>
                    <a:pt x="60257" y="210"/>
                  </a:lnTo>
                  <a:cubicBezTo>
                    <a:pt x="69326" y="6305"/>
                    <a:pt x="81855" y="10075"/>
                    <a:pt x="95694" y="10075"/>
                  </a:cubicBezTo>
                  <a:cubicBezTo>
                    <a:pt x="102613" y="10075"/>
                    <a:pt x="109205" y="9133"/>
                    <a:pt x="115201" y="7428"/>
                  </a:cubicBezTo>
                  <a:lnTo>
                    <a:pt x="120000" y="5677"/>
                  </a:lnTo>
                  <a:lnTo>
                    <a:pt x="120000" y="51912"/>
                  </a:lnTo>
                  <a:lnTo>
                    <a:pt x="119793" y="51912"/>
                  </a:lnTo>
                  <a:lnTo>
                    <a:pt x="119604" y="54241"/>
                  </a:lnTo>
                  <a:cubicBezTo>
                    <a:pt x="118074" y="65233"/>
                    <a:pt x="112079" y="76008"/>
                    <a:pt x="101663" y="84569"/>
                  </a:cubicBezTo>
                  <a:lnTo>
                    <a:pt x="58556" y="120000"/>
                  </a:lnTo>
                  <a:lnTo>
                    <a:pt x="17045" y="85881"/>
                  </a:lnTo>
                  <a:cubicBezTo>
                    <a:pt x="7015" y="77637"/>
                    <a:pt x="1510" y="67040"/>
                    <a:pt x="484" y="56088"/>
                  </a:cubicBezTo>
                  <a:lnTo>
                    <a:pt x="338" y="51912"/>
                  </a:lnTo>
                  <a:lnTo>
                    <a:pt x="0" y="51912"/>
                  </a:lnTo>
                  <a:lnTo>
                    <a:pt x="0" y="5678"/>
                  </a:lnTo>
                  <a:lnTo>
                    <a:pt x="4798" y="7428"/>
                  </a:lnTo>
                  <a:cubicBezTo>
                    <a:pt x="10794" y="9133"/>
                    <a:pt x="17386" y="10075"/>
                    <a:pt x="24305" y="10075"/>
                  </a:cubicBezTo>
                  <a:cubicBezTo>
                    <a:pt x="38144" y="10075"/>
                    <a:pt x="50673" y="6305"/>
                    <a:pt x="59742" y="210"/>
                  </a:cubicBezTo>
                  <a:close/>
                </a:path>
              </a:pathLst>
            </a:custGeom>
            <a:solidFill>
              <a:srgbClr val="008A44"/>
            </a:solidFill>
            <a:ln w="19050" cap="flat" cmpd="sng">
              <a:solidFill>
                <a:schemeClr val="lt1"/>
              </a:solidFill>
              <a:prstDash val="solid"/>
              <a:miter lim="8000"/>
              <a:headEnd type="none" w="med" len="med"/>
              <a:tailEnd type="none" w="med" len="med"/>
            </a:ln>
          </p:spPr>
          <p:txBody>
            <a:bodyPr wrap="square" lIns="365775" tIns="274300" rIns="457200" bIns="365775" anchor="t" anchorCtr="0">
              <a:noAutofit/>
            </a:bodyPr>
            <a:lstStyle/>
            <a:p>
              <a:pPr marL="0" marR="0" lvl="0" indent="0" algn="ctr" rtl="0">
                <a:spcBef>
                  <a:spcPts val="0"/>
                </a:spcBef>
                <a:buNone/>
              </a:pPr>
              <a:endParaRPr sz="2100">
                <a:solidFill>
                  <a:schemeClr val="lt1"/>
                </a:solidFill>
                <a:latin typeface="Arial"/>
                <a:ea typeface="Arial"/>
                <a:cs typeface="Arial"/>
                <a:sym typeface="Arial"/>
              </a:endParaRPr>
            </a:p>
          </p:txBody>
        </p:sp>
        <p:grpSp>
          <p:nvGrpSpPr>
            <p:cNvPr id="995" name="Shape 995"/>
            <p:cNvGrpSpPr/>
            <p:nvPr/>
          </p:nvGrpSpPr>
          <p:grpSpPr>
            <a:xfrm>
              <a:off x="-1823466" y="5195400"/>
              <a:ext cx="620779" cy="728233"/>
              <a:chOff x="1887612" y="529081"/>
              <a:chExt cx="1520400" cy="1783574"/>
            </a:xfrm>
          </p:grpSpPr>
          <p:sp>
            <p:nvSpPr>
              <p:cNvPr id="996" name="Shape 996"/>
              <p:cNvSpPr/>
              <p:nvPr/>
            </p:nvSpPr>
            <p:spPr>
              <a:xfrm>
                <a:off x="1887612" y="1188555"/>
                <a:ext cx="1520400" cy="1124100"/>
              </a:xfrm>
              <a:prstGeom prst="roundRect">
                <a:avLst>
                  <a:gd name="adj" fmla="val 7693"/>
                </a:avLst>
              </a:pr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997" name="Shape 997"/>
              <p:cNvSpPr/>
              <p:nvPr/>
            </p:nvSpPr>
            <p:spPr>
              <a:xfrm>
                <a:off x="2063856" y="529081"/>
                <a:ext cx="1167900" cy="570600"/>
              </a:xfrm>
              <a:custGeom>
                <a:avLst/>
                <a:gdLst/>
                <a:ahLst/>
                <a:cxnLst/>
                <a:rect l="0" t="0" r="0" b="0"/>
                <a:pathLst>
                  <a:path w="120000" h="120000" extrusionOk="0">
                    <a:moveTo>
                      <a:pt x="60174" y="0"/>
                    </a:moveTo>
                    <a:cubicBezTo>
                      <a:pt x="71056" y="68"/>
                      <a:pt x="81929" y="6391"/>
                      <a:pt x="91551" y="18958"/>
                    </a:cubicBezTo>
                    <a:cubicBezTo>
                      <a:pt x="107583" y="39898"/>
                      <a:pt x="117950" y="75334"/>
                      <a:pt x="119898" y="114459"/>
                    </a:cubicBezTo>
                    <a:lnTo>
                      <a:pt x="120000" y="120000"/>
                    </a:lnTo>
                    <a:lnTo>
                      <a:pt x="91571" y="120000"/>
                    </a:lnTo>
                    <a:lnTo>
                      <a:pt x="91177" y="111671"/>
                    </a:lnTo>
                    <a:cubicBezTo>
                      <a:pt x="89269" y="94097"/>
                      <a:pt x="84309" y="78550"/>
                      <a:pt x="77171" y="68619"/>
                    </a:cubicBezTo>
                    <a:cubicBezTo>
                      <a:pt x="66746" y="54118"/>
                      <a:pt x="53448" y="54030"/>
                      <a:pt x="42984" y="68394"/>
                    </a:cubicBezTo>
                    <a:cubicBezTo>
                      <a:pt x="35814" y="78236"/>
                      <a:pt x="30811" y="93730"/>
                      <a:pt x="28857" y="111290"/>
                    </a:cubicBezTo>
                    <a:lnTo>
                      <a:pt x="28423" y="120000"/>
                    </a:lnTo>
                    <a:lnTo>
                      <a:pt x="0" y="120000"/>
                    </a:lnTo>
                    <a:lnTo>
                      <a:pt x="131" y="113741"/>
                    </a:lnTo>
                    <a:cubicBezTo>
                      <a:pt x="2184" y="74628"/>
                      <a:pt x="12650" y="39308"/>
                      <a:pt x="28745" y="18564"/>
                    </a:cubicBezTo>
                    <a:cubicBezTo>
                      <a:pt x="38402" y="6117"/>
                      <a:pt x="49293" y="-67"/>
                      <a:pt x="60174" y="0"/>
                    </a:cubicBezTo>
                    <a:close/>
                  </a:path>
                </a:pathLst>
              </a:cu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grpSp>
      </p:grpSp>
      <p:sp>
        <p:nvSpPr>
          <p:cNvPr id="123" name="TextBox 122">
            <a:hlinkClick r:id="rId3" action="ppaction://hlinksldjump"/>
          </p:cNvPr>
          <p:cNvSpPr txBox="1"/>
          <p:nvPr/>
        </p:nvSpPr>
        <p:spPr>
          <a:xfrm>
            <a:off x="3040531" y="4659868"/>
            <a:ext cx="518091" cy="369332"/>
          </a:xfrm>
          <a:prstGeom prst="rect">
            <a:avLst/>
          </a:prstGeom>
          <a:noFill/>
        </p:spPr>
        <p:txBody>
          <a:bodyPr wrap="none" rtlCol="0">
            <a:spAutoFit/>
          </a:bodyPr>
          <a:lstStyle/>
          <a:p>
            <a:r>
              <a:rPr lang="en-US" sz="1800" b="1" dirty="0" smtClean="0">
                <a:solidFill>
                  <a:schemeClr val="accent2"/>
                </a:solidFill>
              </a:rPr>
              <a:t>OS</a:t>
            </a:r>
            <a:endParaRPr lang="en-US" sz="1800" b="1" dirty="0">
              <a:solidFill>
                <a:schemeClr val="accent2"/>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83"/>
                                        </p:tgtEl>
                                        <p:attrNameLst>
                                          <p:attrName>style.visibility</p:attrName>
                                        </p:attrNameLst>
                                      </p:cBhvr>
                                      <p:to>
                                        <p:strVal val="visible"/>
                                      </p:to>
                                    </p:set>
                                    <p:anim calcmode="lin" valueType="num">
                                      <p:cBhvr additive="base">
                                        <p:cTn id="7" dur="500"/>
                                        <p:tgtEl>
                                          <p:spTgt spid="983"/>
                                        </p:tgtEl>
                                        <p:attrNameLst>
                                          <p:attrName>ppt_w</p:attrName>
                                        </p:attrNameLst>
                                      </p:cBhvr>
                                      <p:tavLst>
                                        <p:tav tm="0">
                                          <p:val>
                                            <p:strVal val="0"/>
                                          </p:val>
                                        </p:tav>
                                        <p:tav tm="100000">
                                          <p:val>
                                            <p:strVal val="#ppt_w"/>
                                          </p:val>
                                        </p:tav>
                                      </p:tavLst>
                                    </p:anim>
                                    <p:anim calcmode="lin" valueType="num">
                                      <p:cBhvr additive="base">
                                        <p:cTn id="8" dur="500"/>
                                        <p:tgtEl>
                                          <p:spTgt spid="98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65"/>
                                        </p:tgtEl>
                                        <p:attrNameLst>
                                          <p:attrName>style.visibility</p:attrName>
                                        </p:attrNameLst>
                                      </p:cBhvr>
                                      <p:to>
                                        <p:strVal val="visible"/>
                                      </p:to>
                                    </p:set>
                                    <p:anim calcmode="lin" valueType="num">
                                      <p:cBhvr additive="base">
                                        <p:cTn id="11" dur="500"/>
                                        <p:tgtEl>
                                          <p:spTgt spid="965"/>
                                        </p:tgtEl>
                                        <p:attrNameLst>
                                          <p:attrName>ppt_w</p:attrName>
                                        </p:attrNameLst>
                                      </p:cBhvr>
                                      <p:tavLst>
                                        <p:tav tm="0">
                                          <p:val>
                                            <p:strVal val="0"/>
                                          </p:val>
                                        </p:tav>
                                        <p:tav tm="100000">
                                          <p:val>
                                            <p:strVal val="#ppt_w"/>
                                          </p:val>
                                        </p:tav>
                                      </p:tavLst>
                                    </p:anim>
                                    <p:anim calcmode="lin" valueType="num">
                                      <p:cBhvr additive="base">
                                        <p:cTn id="12" dur="500"/>
                                        <p:tgtEl>
                                          <p:spTgt spid="965"/>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975"/>
                                        </p:tgtEl>
                                        <p:attrNameLst>
                                          <p:attrName>style.visibility</p:attrName>
                                        </p:attrNameLst>
                                      </p:cBhvr>
                                      <p:to>
                                        <p:strVal val="visible"/>
                                      </p:to>
                                    </p:set>
                                    <p:anim calcmode="lin" valueType="num">
                                      <p:cBhvr additive="base">
                                        <p:cTn id="15" dur="500"/>
                                        <p:tgtEl>
                                          <p:spTgt spid="975"/>
                                        </p:tgtEl>
                                        <p:attrNameLst>
                                          <p:attrName>ppt_w</p:attrName>
                                        </p:attrNameLst>
                                      </p:cBhvr>
                                      <p:tavLst>
                                        <p:tav tm="0">
                                          <p:val>
                                            <p:strVal val="0"/>
                                          </p:val>
                                        </p:tav>
                                        <p:tav tm="100000">
                                          <p:val>
                                            <p:strVal val="#ppt_w"/>
                                          </p:val>
                                        </p:tav>
                                      </p:tavLst>
                                    </p:anim>
                                    <p:anim calcmode="lin" valueType="num">
                                      <p:cBhvr additive="base">
                                        <p:cTn id="16" dur="500"/>
                                        <p:tgtEl>
                                          <p:spTgt spid="975"/>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979"/>
                                        </p:tgtEl>
                                        <p:attrNameLst>
                                          <p:attrName>style.visibility</p:attrName>
                                        </p:attrNameLst>
                                      </p:cBhvr>
                                      <p:to>
                                        <p:strVal val="visible"/>
                                      </p:to>
                                    </p:set>
                                    <p:anim calcmode="lin" valueType="num">
                                      <p:cBhvr additive="base">
                                        <p:cTn id="19" dur="500"/>
                                        <p:tgtEl>
                                          <p:spTgt spid="979"/>
                                        </p:tgtEl>
                                        <p:attrNameLst>
                                          <p:attrName>ppt_w</p:attrName>
                                        </p:attrNameLst>
                                      </p:cBhvr>
                                      <p:tavLst>
                                        <p:tav tm="0">
                                          <p:val>
                                            <p:strVal val="0"/>
                                          </p:val>
                                        </p:tav>
                                        <p:tav tm="100000">
                                          <p:val>
                                            <p:strVal val="#ppt_w"/>
                                          </p:val>
                                        </p:tav>
                                      </p:tavLst>
                                    </p:anim>
                                    <p:anim calcmode="lin" valueType="num">
                                      <p:cBhvr additive="base">
                                        <p:cTn id="20" dur="500"/>
                                        <p:tgtEl>
                                          <p:spTgt spid="979"/>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970"/>
                                        </p:tgtEl>
                                        <p:attrNameLst>
                                          <p:attrName>style.visibility</p:attrName>
                                        </p:attrNameLst>
                                      </p:cBhvr>
                                      <p:to>
                                        <p:strVal val="visible"/>
                                      </p:to>
                                    </p:set>
                                    <p:anim calcmode="lin" valueType="num">
                                      <p:cBhvr additive="base">
                                        <p:cTn id="23" dur="500"/>
                                        <p:tgtEl>
                                          <p:spTgt spid="970"/>
                                        </p:tgtEl>
                                        <p:attrNameLst>
                                          <p:attrName>ppt_w</p:attrName>
                                        </p:attrNameLst>
                                      </p:cBhvr>
                                      <p:tavLst>
                                        <p:tav tm="0">
                                          <p:val>
                                            <p:strVal val="0"/>
                                          </p:val>
                                        </p:tav>
                                        <p:tav tm="100000">
                                          <p:val>
                                            <p:strVal val="#ppt_w"/>
                                          </p:val>
                                        </p:tav>
                                      </p:tavLst>
                                    </p:anim>
                                    <p:anim calcmode="lin" valueType="num">
                                      <p:cBhvr additive="base">
                                        <p:cTn id="24" dur="500"/>
                                        <p:tgtEl>
                                          <p:spTgt spid="97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Shape 1006"/>
          <p:cNvSpPr txBox="1">
            <a:spLocks noGrp="1"/>
          </p:cNvSpPr>
          <p:nvPr>
            <p:ph type="title"/>
          </p:nvPr>
        </p:nvSpPr>
        <p:spPr>
          <a:xfrm>
            <a:off x="304799" y="137160"/>
            <a:ext cx="11582400" cy="457200"/>
          </a:xfrm>
          <a:prstGeom prst="rect">
            <a:avLst/>
          </a:prstGeom>
          <a:noFill/>
          <a:ln>
            <a:noFill/>
          </a:ln>
        </p:spPr>
        <p:txBody>
          <a:bodyPr wrap="square" lIns="0" tIns="0" rIns="0" bIns="0" anchor="ctr" anchorCtr="0">
            <a:noAutofit/>
          </a:bodyPr>
          <a:lstStyle/>
          <a:p>
            <a:pPr marL="0" marR="0" lvl="0" indent="0" algn="l" rtl="0">
              <a:spcBef>
                <a:spcPts val="0"/>
              </a:spcBef>
              <a:spcAft>
                <a:spcPts val="0"/>
              </a:spcAft>
              <a:buNone/>
            </a:pPr>
            <a:r>
              <a:rPr lang="en-US"/>
              <a:t>Lexmark security - User authentication</a:t>
            </a:r>
          </a:p>
        </p:txBody>
      </p:sp>
      <p:sp>
        <p:nvSpPr>
          <p:cNvPr id="1007" name="Shape 1007"/>
          <p:cNvSpPr txBox="1">
            <a:spLocks noGrp="1"/>
          </p:cNvSpPr>
          <p:nvPr>
            <p:ph type="body" idx="2"/>
          </p:nvPr>
        </p:nvSpPr>
        <p:spPr>
          <a:xfrm>
            <a:off x="304801" y="640080"/>
            <a:ext cx="11582400" cy="273900"/>
          </a:xfrm>
          <a:prstGeom prst="rect">
            <a:avLst/>
          </a:prstGeom>
          <a:noFill/>
          <a:ln>
            <a:noFill/>
          </a:ln>
        </p:spPr>
        <p:txBody>
          <a:bodyPr wrap="square" lIns="0" tIns="0" rIns="0" bIns="0" anchor="t" anchorCtr="0">
            <a:noAutofit/>
          </a:bodyPr>
          <a:lstStyle/>
          <a:p>
            <a:pPr marL="241300" lvl="0" indent="-241300" rtl="0">
              <a:spcBef>
                <a:spcPts val="0"/>
              </a:spcBef>
              <a:spcAft>
                <a:spcPts val="0"/>
              </a:spcAft>
              <a:buClr>
                <a:srgbClr val="A5A5AA"/>
              </a:buClr>
              <a:buFont typeface="Noto Sans Symbols"/>
              <a:buNone/>
            </a:pPr>
            <a:r>
              <a:rPr lang="en-US">
                <a:solidFill>
                  <a:schemeClr val="accent5"/>
                </a:solidFill>
              </a:rPr>
              <a:t>Block, lock, and secure</a:t>
            </a:r>
          </a:p>
          <a:p>
            <a:pPr marL="241300" marR="0" lvl="0" indent="-241300" algn="l" rtl="0">
              <a:lnSpc>
                <a:spcPct val="100000"/>
              </a:lnSpc>
              <a:spcBef>
                <a:spcPts val="0"/>
              </a:spcBef>
              <a:spcAft>
                <a:spcPts val="0"/>
              </a:spcAft>
              <a:buClr>
                <a:srgbClr val="A5A5AA"/>
              </a:buClr>
              <a:buFont typeface="Noto Sans Symbols"/>
              <a:buNone/>
            </a:pPr>
            <a:endParaRPr/>
          </a:p>
          <a:p>
            <a:pPr marL="241300" marR="0" lvl="0" indent="-241300" algn="l" rtl="0">
              <a:lnSpc>
                <a:spcPct val="100000"/>
              </a:lnSpc>
              <a:spcBef>
                <a:spcPts val="2400"/>
              </a:spcBef>
              <a:spcAft>
                <a:spcPts val="0"/>
              </a:spcAft>
              <a:buClr>
                <a:srgbClr val="A5A5AA"/>
              </a:buClr>
              <a:buFont typeface="Noto Sans Symbols"/>
              <a:buNone/>
            </a:pPr>
            <a:endParaRPr sz="1900" b="0" i="0" u="none" strike="noStrike" cap="none">
              <a:solidFill>
                <a:schemeClr val="dk2"/>
              </a:solidFill>
              <a:latin typeface="Arial"/>
              <a:ea typeface="Arial"/>
              <a:cs typeface="Arial"/>
              <a:sym typeface="Arial"/>
            </a:endParaRPr>
          </a:p>
        </p:txBody>
      </p:sp>
      <p:sp>
        <p:nvSpPr>
          <p:cNvPr id="1008" name="Shape 1008"/>
          <p:cNvSpPr txBox="1">
            <a:spLocks noGrp="1"/>
          </p:cNvSpPr>
          <p:nvPr>
            <p:ph type="ftr" idx="11"/>
          </p:nvPr>
        </p:nvSpPr>
        <p:spPr>
          <a:xfrm>
            <a:off x="3048000" y="6565392"/>
            <a:ext cx="6096000" cy="137100"/>
          </a:xfrm>
          <a:prstGeom prst="rect">
            <a:avLst/>
          </a:prstGeom>
          <a:noFill/>
          <a:ln>
            <a:noFill/>
          </a:ln>
        </p:spPr>
        <p:txBody>
          <a:bodyPr wrap="square" lIns="45700" tIns="45700" rIns="45700" bIns="45700" anchor="ctr" anchorCtr="0">
            <a:noAutofit/>
          </a:bodyPr>
          <a:lstStyle/>
          <a:p>
            <a:pPr marL="0" marR="0" lvl="0" indent="0" algn="ctr" rtl="0">
              <a:spcBef>
                <a:spcPts val="0"/>
              </a:spcBef>
              <a:buNone/>
            </a:pPr>
            <a:r>
              <a:rPr lang="en-US" sz="800" dirty="0">
                <a:solidFill>
                  <a:schemeClr val="dk2"/>
                </a:solidFill>
                <a:latin typeface="Arial"/>
                <a:ea typeface="Arial"/>
                <a:cs typeface="Arial"/>
                <a:sym typeface="Arial"/>
              </a:rPr>
              <a:t>© </a:t>
            </a:r>
            <a:r>
              <a:rPr lang="en-US" sz="800" dirty="0" smtClean="0">
                <a:solidFill>
                  <a:schemeClr val="dk2"/>
                </a:solidFill>
                <a:latin typeface="Arial"/>
                <a:ea typeface="Arial"/>
                <a:cs typeface="Arial"/>
                <a:sym typeface="Arial"/>
              </a:rPr>
              <a:t>2018 </a:t>
            </a:r>
            <a:r>
              <a:rPr lang="en-US" sz="800" dirty="0">
                <a:solidFill>
                  <a:schemeClr val="dk2"/>
                </a:solidFill>
                <a:latin typeface="Arial"/>
                <a:ea typeface="Arial"/>
                <a:cs typeface="Arial"/>
                <a:sym typeface="Arial"/>
              </a:rPr>
              <a:t>Lexmark. All rights reserved.</a:t>
            </a:r>
          </a:p>
        </p:txBody>
      </p:sp>
      <p:sp>
        <p:nvSpPr>
          <p:cNvPr id="1009" name="Shape 1009"/>
          <p:cNvSpPr txBox="1">
            <a:spLocks noGrp="1"/>
          </p:cNvSpPr>
          <p:nvPr>
            <p:ph type="sldNum" idx="12"/>
          </p:nvPr>
        </p:nvSpPr>
        <p:spPr>
          <a:xfrm>
            <a:off x="10668000" y="6565392"/>
            <a:ext cx="1219200" cy="137100"/>
          </a:xfrm>
          <a:prstGeom prst="rect">
            <a:avLst/>
          </a:prstGeom>
          <a:noFill/>
          <a:ln>
            <a:noFill/>
          </a:ln>
        </p:spPr>
        <p:txBody>
          <a:bodyPr wrap="square" lIns="45700" tIns="45700" rIns="45700" bIns="45700" anchor="ctr" anchorCtr="0">
            <a:noAutofit/>
          </a:bodyPr>
          <a:lstStyle/>
          <a:p>
            <a:pPr marL="0" marR="0" lvl="0" indent="0" algn="r" rtl="0">
              <a:spcBef>
                <a:spcPts val="0"/>
              </a:spcBef>
              <a:buNone/>
            </a:pPr>
            <a:fld id="{00000000-1234-1234-1234-123412341234}" type="slidenum">
              <a:rPr lang="en-US" sz="800">
                <a:solidFill>
                  <a:schemeClr val="dk2"/>
                </a:solidFill>
                <a:latin typeface="Arial"/>
                <a:ea typeface="Arial"/>
                <a:cs typeface="Arial"/>
                <a:sym typeface="Arial"/>
              </a:rPr>
              <a:t>9</a:t>
            </a:fld>
            <a:endParaRPr lang="en-US" sz="800">
              <a:solidFill>
                <a:schemeClr val="dk2"/>
              </a:solidFill>
              <a:latin typeface="Arial"/>
              <a:ea typeface="Arial"/>
              <a:cs typeface="Arial"/>
              <a:sym typeface="Arial"/>
            </a:endParaRPr>
          </a:p>
        </p:txBody>
      </p:sp>
      <p:sp>
        <p:nvSpPr>
          <p:cNvPr id="1010" name="Shape 1010"/>
          <p:cNvSpPr/>
          <p:nvPr/>
        </p:nvSpPr>
        <p:spPr>
          <a:xfrm>
            <a:off x="614967" y="2054731"/>
            <a:ext cx="1958100" cy="307500"/>
          </a:xfrm>
          <a:prstGeom prst="rect">
            <a:avLst/>
          </a:prstGeom>
          <a:noFill/>
          <a:ln>
            <a:noFill/>
          </a:ln>
        </p:spPr>
        <p:txBody>
          <a:bodyPr wrap="square" lIns="91425" tIns="45700" rIns="91425" bIns="45700" anchor="t" anchorCtr="0">
            <a:noAutofit/>
          </a:bodyPr>
          <a:lstStyle/>
          <a:p>
            <a:pPr marL="0" marR="0" lvl="0" indent="0" algn="l" rtl="0">
              <a:spcBef>
                <a:spcPts val="0"/>
              </a:spcBef>
              <a:buNone/>
            </a:pPr>
            <a:r>
              <a:rPr lang="en-US" sz="1500" b="1">
                <a:solidFill>
                  <a:schemeClr val="accent5"/>
                </a:solidFill>
              </a:rPr>
              <a:t>U</a:t>
            </a:r>
            <a:r>
              <a:rPr lang="en-US" sz="1500" b="1">
                <a:solidFill>
                  <a:schemeClr val="accent5"/>
                </a:solidFill>
                <a:latin typeface="Arial"/>
                <a:ea typeface="Arial"/>
                <a:cs typeface="Arial"/>
                <a:sym typeface="Arial"/>
              </a:rPr>
              <a:t>ser authentication</a:t>
            </a:r>
          </a:p>
        </p:txBody>
      </p:sp>
      <p:grpSp>
        <p:nvGrpSpPr>
          <p:cNvPr id="1011" name="Shape 1011"/>
          <p:cNvGrpSpPr/>
          <p:nvPr/>
        </p:nvGrpSpPr>
        <p:grpSpPr>
          <a:xfrm>
            <a:off x="4359539" y="2017131"/>
            <a:ext cx="3464222" cy="3917912"/>
            <a:chOff x="2824724" y="418777"/>
            <a:chExt cx="6411664" cy="6310053"/>
          </a:xfrm>
        </p:grpSpPr>
        <p:sp>
          <p:nvSpPr>
            <p:cNvPr id="1012" name="Shape 1012"/>
            <p:cNvSpPr/>
            <p:nvPr/>
          </p:nvSpPr>
          <p:spPr>
            <a:xfrm>
              <a:off x="3037363" y="418777"/>
              <a:ext cx="3038100" cy="877500"/>
            </a:xfrm>
            <a:prstGeom prst="roundRect">
              <a:avLst>
                <a:gd name="adj" fmla="val 16667"/>
              </a:avLst>
            </a:prstGeom>
            <a:solidFill>
              <a:srgbClr val="BFBFBF"/>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1013" name="Shape 1013"/>
            <p:cNvSpPr/>
            <p:nvPr/>
          </p:nvSpPr>
          <p:spPr>
            <a:xfrm>
              <a:off x="3155195" y="1362075"/>
              <a:ext cx="5205300" cy="4823400"/>
            </a:xfrm>
            <a:prstGeom prst="roundRect">
              <a:avLst>
                <a:gd name="adj" fmla="val 2612"/>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014" name="Shape 1014"/>
            <p:cNvSpPr/>
            <p:nvPr/>
          </p:nvSpPr>
          <p:spPr>
            <a:xfrm>
              <a:off x="3099516" y="2218612"/>
              <a:ext cx="3175500" cy="1972500"/>
            </a:xfrm>
            <a:custGeom>
              <a:avLst/>
              <a:gdLst/>
              <a:ahLst/>
              <a:cxnLst/>
              <a:rect l="0" t="0" r="0" b="0"/>
              <a:pathLst>
                <a:path w="120000" h="120000" extrusionOk="0">
                  <a:moveTo>
                    <a:pt x="115610" y="0"/>
                  </a:moveTo>
                  <a:cubicBezTo>
                    <a:pt x="120746" y="0"/>
                    <a:pt x="119956" y="2216"/>
                    <a:pt x="119956" y="4277"/>
                  </a:cubicBezTo>
                  <a:lnTo>
                    <a:pt x="119956" y="116266"/>
                  </a:lnTo>
                  <a:cubicBezTo>
                    <a:pt x="119956" y="118328"/>
                    <a:pt x="117856" y="120000"/>
                    <a:pt x="115267" y="120000"/>
                  </a:cubicBezTo>
                  <a:lnTo>
                    <a:pt x="4661" y="120000"/>
                  </a:lnTo>
                  <a:cubicBezTo>
                    <a:pt x="2719" y="120000"/>
                    <a:pt x="1053" y="119059"/>
                    <a:pt x="341" y="117719"/>
                  </a:cubicBezTo>
                  <a:lnTo>
                    <a:pt x="0" y="116373"/>
                  </a:lnTo>
                  <a:lnTo>
                    <a:pt x="0" y="14233"/>
                  </a:lnTo>
                  <a:lnTo>
                    <a:pt x="585" y="13169"/>
                  </a:lnTo>
                  <a:cubicBezTo>
                    <a:pt x="972" y="12776"/>
                    <a:pt x="1473" y="12535"/>
                    <a:pt x="2120" y="12535"/>
                  </a:cubicBezTo>
                  <a:lnTo>
                    <a:pt x="52517" y="12913"/>
                  </a:lnTo>
                  <a:cubicBezTo>
                    <a:pt x="66173" y="6657"/>
                    <a:pt x="73769" y="1377"/>
                    <a:pt x="76443" y="1032"/>
                  </a:cubicBezTo>
                  <a:cubicBezTo>
                    <a:pt x="79116" y="688"/>
                    <a:pt x="102554" y="344"/>
                    <a:pt x="115610" y="0"/>
                  </a:cubicBez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015" name="Shape 1015"/>
            <p:cNvSpPr/>
            <p:nvPr/>
          </p:nvSpPr>
          <p:spPr>
            <a:xfrm>
              <a:off x="2839357" y="6150427"/>
              <a:ext cx="3701100" cy="308100"/>
            </a:xfrm>
            <a:prstGeom prst="roundRect">
              <a:avLst>
                <a:gd name="adj" fmla="val 16667"/>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016" name="Shape 1016"/>
            <p:cNvSpPr/>
            <p:nvPr/>
          </p:nvSpPr>
          <p:spPr>
            <a:xfrm>
              <a:off x="3089730" y="5527869"/>
              <a:ext cx="3186000" cy="617700"/>
            </a:xfrm>
            <a:custGeom>
              <a:avLst/>
              <a:gdLst/>
              <a:ahLst/>
              <a:cxnLst/>
              <a:rect l="0" t="0" r="0" b="0"/>
              <a:pathLst>
                <a:path w="120000" h="120000" extrusionOk="0">
                  <a:moveTo>
                    <a:pt x="93579" y="0"/>
                  </a:moveTo>
                  <a:lnTo>
                    <a:pt x="117835" y="535"/>
                  </a:lnTo>
                  <a:cubicBezTo>
                    <a:pt x="119318" y="809"/>
                    <a:pt x="120000" y="6849"/>
                    <a:pt x="120000" y="13095"/>
                  </a:cubicBezTo>
                  <a:lnTo>
                    <a:pt x="120000" y="58332"/>
                  </a:lnTo>
                  <a:lnTo>
                    <a:pt x="119901" y="60892"/>
                  </a:lnTo>
                  <a:lnTo>
                    <a:pt x="120000" y="63452"/>
                  </a:lnTo>
                  <a:lnTo>
                    <a:pt x="120000" y="108690"/>
                  </a:lnTo>
                  <a:cubicBezTo>
                    <a:pt x="120000" y="114936"/>
                    <a:pt x="119031" y="120000"/>
                    <a:pt x="117835" y="120000"/>
                  </a:cubicBezTo>
                  <a:lnTo>
                    <a:pt x="2164" y="120000"/>
                  </a:lnTo>
                  <a:cubicBezTo>
                    <a:pt x="968" y="120000"/>
                    <a:pt x="0" y="114936"/>
                    <a:pt x="0" y="108690"/>
                  </a:cubicBezTo>
                  <a:lnTo>
                    <a:pt x="0" y="63452"/>
                  </a:lnTo>
                  <a:cubicBezTo>
                    <a:pt x="0" y="57206"/>
                    <a:pt x="968" y="52143"/>
                    <a:pt x="2164" y="52143"/>
                  </a:cubicBezTo>
                  <a:lnTo>
                    <a:pt x="74171" y="52143"/>
                  </a:lnTo>
                  <a:lnTo>
                    <a:pt x="93579" y="0"/>
                  </a:ln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017" name="Shape 1017"/>
            <p:cNvSpPr/>
            <p:nvPr/>
          </p:nvSpPr>
          <p:spPr>
            <a:xfrm>
              <a:off x="6349875" y="6148613"/>
              <a:ext cx="2260500" cy="308100"/>
            </a:xfrm>
            <a:prstGeom prst="roundRect">
              <a:avLst>
                <a:gd name="adj" fmla="val 16667"/>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018" name="Shape 1018"/>
            <p:cNvSpPr/>
            <p:nvPr/>
          </p:nvSpPr>
          <p:spPr>
            <a:xfrm>
              <a:off x="3115914" y="4223656"/>
              <a:ext cx="1135800" cy="228600"/>
            </a:xfrm>
            <a:prstGeom prst="roundRect">
              <a:avLst>
                <a:gd name="adj" fmla="val 10985"/>
              </a:avLst>
            </a:pr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019" name="Shape 1019"/>
            <p:cNvSpPr/>
            <p:nvPr/>
          </p:nvSpPr>
          <p:spPr>
            <a:xfrm>
              <a:off x="3115914" y="4878612"/>
              <a:ext cx="1135800" cy="228600"/>
            </a:xfrm>
            <a:prstGeom prst="roundRect">
              <a:avLst>
                <a:gd name="adj" fmla="val 10985"/>
              </a:avLst>
            </a:pr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020" name="Shape 1020"/>
            <p:cNvSpPr/>
            <p:nvPr/>
          </p:nvSpPr>
          <p:spPr>
            <a:xfrm>
              <a:off x="3115914" y="5527869"/>
              <a:ext cx="1135800" cy="228600"/>
            </a:xfrm>
            <a:prstGeom prst="roundRect">
              <a:avLst>
                <a:gd name="adj" fmla="val 10985"/>
              </a:avLst>
            </a:pr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021" name="Shape 1021"/>
            <p:cNvSpPr/>
            <p:nvPr/>
          </p:nvSpPr>
          <p:spPr>
            <a:xfrm rot="10800000">
              <a:off x="2915492" y="6447863"/>
              <a:ext cx="3459900" cy="204900"/>
            </a:xfrm>
            <a:custGeom>
              <a:avLst/>
              <a:gdLst/>
              <a:ahLst/>
              <a:cxnLst/>
              <a:rect l="0" t="0" r="0" b="0"/>
              <a:pathLst>
                <a:path w="120000" h="120000" extrusionOk="0">
                  <a:moveTo>
                    <a:pt x="119270" y="120000"/>
                  </a:moveTo>
                  <a:lnTo>
                    <a:pt x="108950" y="120000"/>
                  </a:lnTo>
                  <a:lnTo>
                    <a:pt x="80319" y="120000"/>
                  </a:lnTo>
                  <a:lnTo>
                    <a:pt x="80267" y="120000"/>
                  </a:lnTo>
                  <a:lnTo>
                    <a:pt x="69948" y="120000"/>
                  </a:lnTo>
                  <a:lnTo>
                    <a:pt x="59616" y="120000"/>
                  </a:lnTo>
                  <a:lnTo>
                    <a:pt x="57137" y="120000"/>
                  </a:lnTo>
                  <a:lnTo>
                    <a:pt x="48604" y="120000"/>
                  </a:lnTo>
                  <a:lnTo>
                    <a:pt x="39732" y="120000"/>
                  </a:lnTo>
                  <a:lnTo>
                    <a:pt x="36434" y="120000"/>
                  </a:lnTo>
                  <a:lnTo>
                    <a:pt x="9602" y="120000"/>
                  </a:lnTo>
                  <a:lnTo>
                    <a:pt x="729" y="120000"/>
                  </a:lnTo>
                  <a:cubicBezTo>
                    <a:pt x="326" y="120000"/>
                    <a:pt x="0" y="114936"/>
                    <a:pt x="0" y="108690"/>
                  </a:cubicBezTo>
                  <a:lnTo>
                    <a:pt x="0" y="63452"/>
                  </a:lnTo>
                  <a:lnTo>
                    <a:pt x="33" y="60893"/>
                  </a:lnTo>
                  <a:lnTo>
                    <a:pt x="0" y="58333"/>
                  </a:lnTo>
                  <a:lnTo>
                    <a:pt x="0" y="13095"/>
                  </a:lnTo>
                  <a:cubicBezTo>
                    <a:pt x="0" y="6849"/>
                    <a:pt x="326" y="1785"/>
                    <a:pt x="729" y="1785"/>
                  </a:cubicBezTo>
                  <a:lnTo>
                    <a:pt x="1987" y="1724"/>
                  </a:lnTo>
                  <a:lnTo>
                    <a:pt x="1887" y="10087"/>
                  </a:lnTo>
                  <a:cubicBezTo>
                    <a:pt x="1887" y="61405"/>
                    <a:pt x="4352" y="103005"/>
                    <a:pt x="7393" y="103005"/>
                  </a:cubicBezTo>
                  <a:cubicBezTo>
                    <a:pt x="10434" y="103005"/>
                    <a:pt x="12899" y="61405"/>
                    <a:pt x="12899" y="10087"/>
                  </a:cubicBezTo>
                  <a:lnTo>
                    <a:pt x="12795" y="1364"/>
                  </a:lnTo>
                  <a:lnTo>
                    <a:pt x="13023" y="1298"/>
                  </a:lnTo>
                  <a:cubicBezTo>
                    <a:pt x="14510" y="769"/>
                    <a:pt x="15238" y="0"/>
                    <a:pt x="18396" y="0"/>
                  </a:cubicBezTo>
                  <a:cubicBezTo>
                    <a:pt x="20807" y="7849"/>
                    <a:pt x="23077" y="40193"/>
                    <a:pt x="24065" y="48883"/>
                  </a:cubicBezTo>
                  <a:lnTo>
                    <a:pt x="24325" y="52143"/>
                  </a:lnTo>
                  <a:lnTo>
                    <a:pt x="36434" y="52143"/>
                  </a:lnTo>
                  <a:lnTo>
                    <a:pt x="39732" y="52143"/>
                  </a:lnTo>
                  <a:lnTo>
                    <a:pt x="48604" y="52143"/>
                  </a:lnTo>
                  <a:lnTo>
                    <a:pt x="57137" y="52143"/>
                  </a:lnTo>
                  <a:lnTo>
                    <a:pt x="59616" y="52143"/>
                  </a:lnTo>
                  <a:lnTo>
                    <a:pt x="69948" y="52143"/>
                  </a:lnTo>
                  <a:lnTo>
                    <a:pt x="80267" y="52143"/>
                  </a:lnTo>
                  <a:lnTo>
                    <a:pt x="80319" y="52143"/>
                  </a:lnTo>
                  <a:lnTo>
                    <a:pt x="94227" y="52143"/>
                  </a:lnTo>
                  <a:lnTo>
                    <a:pt x="94486" y="48883"/>
                  </a:lnTo>
                  <a:cubicBezTo>
                    <a:pt x="95474" y="40193"/>
                    <a:pt x="97745" y="7849"/>
                    <a:pt x="100156" y="0"/>
                  </a:cubicBezTo>
                  <a:cubicBezTo>
                    <a:pt x="103164" y="0"/>
                    <a:pt x="103967" y="697"/>
                    <a:pt x="105321" y="1220"/>
                  </a:cubicBezTo>
                  <a:lnTo>
                    <a:pt x="105444" y="1260"/>
                  </a:lnTo>
                  <a:lnTo>
                    <a:pt x="105339" y="10087"/>
                  </a:lnTo>
                  <a:cubicBezTo>
                    <a:pt x="105339" y="61405"/>
                    <a:pt x="107804" y="103005"/>
                    <a:pt x="110845" y="103005"/>
                  </a:cubicBezTo>
                  <a:cubicBezTo>
                    <a:pt x="113886" y="103005"/>
                    <a:pt x="116351" y="61405"/>
                    <a:pt x="116351" y="10087"/>
                  </a:cubicBezTo>
                  <a:lnTo>
                    <a:pt x="116247" y="1412"/>
                  </a:lnTo>
                  <a:lnTo>
                    <a:pt x="116542" y="1507"/>
                  </a:lnTo>
                  <a:cubicBezTo>
                    <a:pt x="117216" y="1674"/>
                    <a:pt x="118067" y="1785"/>
                    <a:pt x="119270" y="1785"/>
                  </a:cubicBezTo>
                  <a:cubicBezTo>
                    <a:pt x="119673" y="1785"/>
                    <a:pt x="120000" y="6849"/>
                    <a:pt x="120000" y="13095"/>
                  </a:cubicBezTo>
                  <a:lnTo>
                    <a:pt x="120000" y="58333"/>
                  </a:lnTo>
                  <a:lnTo>
                    <a:pt x="119966" y="60893"/>
                  </a:lnTo>
                  <a:lnTo>
                    <a:pt x="120000" y="63452"/>
                  </a:lnTo>
                  <a:lnTo>
                    <a:pt x="120000" y="108690"/>
                  </a:lnTo>
                  <a:cubicBezTo>
                    <a:pt x="120000" y="114936"/>
                    <a:pt x="119673" y="120000"/>
                    <a:pt x="119270" y="120000"/>
                  </a:cubicBez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grpSp>
          <p:nvGrpSpPr>
            <p:cNvPr id="1022" name="Shape 1022"/>
            <p:cNvGrpSpPr/>
            <p:nvPr/>
          </p:nvGrpSpPr>
          <p:grpSpPr>
            <a:xfrm>
              <a:off x="3040300" y="6457030"/>
              <a:ext cx="3254491" cy="271800"/>
              <a:chOff x="8991780" y="6094187"/>
              <a:chExt cx="3254491" cy="271800"/>
            </a:xfrm>
          </p:grpSpPr>
          <p:sp>
            <p:nvSpPr>
              <p:cNvPr id="1023" name="Shape 1023"/>
              <p:cNvSpPr/>
              <p:nvPr/>
            </p:nvSpPr>
            <p:spPr>
              <a:xfrm>
                <a:off x="8991780" y="6094187"/>
                <a:ext cx="271800" cy="271800"/>
              </a:xfrm>
              <a:prstGeom prst="ellipse">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024" name="Shape 1024"/>
              <p:cNvSpPr/>
              <p:nvPr/>
            </p:nvSpPr>
            <p:spPr>
              <a:xfrm>
                <a:off x="11974471" y="6094187"/>
                <a:ext cx="271800" cy="271800"/>
              </a:xfrm>
              <a:prstGeom prst="ellipse">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grpSp>
        <p:sp>
          <p:nvSpPr>
            <p:cNvPr id="1025" name="Shape 1025"/>
            <p:cNvSpPr/>
            <p:nvPr/>
          </p:nvSpPr>
          <p:spPr>
            <a:xfrm rot="10800000" flipH="1">
              <a:off x="6714505" y="6438484"/>
              <a:ext cx="1360200" cy="171000"/>
            </a:xfrm>
            <a:custGeom>
              <a:avLst/>
              <a:gdLst/>
              <a:ahLst/>
              <a:cxnLst/>
              <a:rect l="0" t="0" r="0" b="0"/>
              <a:pathLst>
                <a:path w="120000" h="120000" extrusionOk="0">
                  <a:moveTo>
                    <a:pt x="1694" y="120000"/>
                  </a:moveTo>
                  <a:lnTo>
                    <a:pt x="27758" y="120000"/>
                  </a:lnTo>
                  <a:lnTo>
                    <a:pt x="46387" y="120000"/>
                  </a:lnTo>
                  <a:lnTo>
                    <a:pt x="118305" y="120000"/>
                  </a:lnTo>
                  <a:cubicBezTo>
                    <a:pt x="119241" y="120000"/>
                    <a:pt x="120000" y="114936"/>
                    <a:pt x="120000" y="108690"/>
                  </a:cubicBezTo>
                  <a:lnTo>
                    <a:pt x="120000" y="63453"/>
                  </a:lnTo>
                  <a:lnTo>
                    <a:pt x="119922" y="60893"/>
                  </a:lnTo>
                  <a:lnTo>
                    <a:pt x="120000" y="58333"/>
                  </a:lnTo>
                  <a:lnTo>
                    <a:pt x="120000" y="13095"/>
                  </a:lnTo>
                  <a:cubicBezTo>
                    <a:pt x="120000" y="6849"/>
                    <a:pt x="119241" y="1785"/>
                    <a:pt x="118305" y="1785"/>
                  </a:cubicBezTo>
                  <a:cubicBezTo>
                    <a:pt x="107131" y="1785"/>
                    <a:pt x="109063" y="0"/>
                    <a:pt x="97889" y="0"/>
                  </a:cubicBezTo>
                  <a:cubicBezTo>
                    <a:pt x="92292" y="7850"/>
                    <a:pt x="87021" y="40193"/>
                    <a:pt x="84727" y="48883"/>
                  </a:cubicBezTo>
                  <a:lnTo>
                    <a:pt x="84125" y="52143"/>
                  </a:lnTo>
                  <a:lnTo>
                    <a:pt x="46387" y="52143"/>
                  </a:lnTo>
                  <a:lnTo>
                    <a:pt x="27758" y="52143"/>
                  </a:lnTo>
                  <a:lnTo>
                    <a:pt x="1694" y="52143"/>
                  </a:lnTo>
                  <a:cubicBezTo>
                    <a:pt x="758" y="52143"/>
                    <a:pt x="0" y="57207"/>
                    <a:pt x="0" y="63453"/>
                  </a:cubicBezTo>
                  <a:lnTo>
                    <a:pt x="0" y="108690"/>
                  </a:lnTo>
                  <a:cubicBezTo>
                    <a:pt x="0" y="114936"/>
                    <a:pt x="758" y="120000"/>
                    <a:pt x="1694" y="120000"/>
                  </a:cubicBez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026" name="Shape 1026"/>
            <p:cNvSpPr/>
            <p:nvPr/>
          </p:nvSpPr>
          <p:spPr>
            <a:xfrm rot="5400000">
              <a:off x="7330038" y="2250138"/>
              <a:ext cx="2964000" cy="848700"/>
            </a:xfrm>
            <a:custGeom>
              <a:avLst/>
              <a:gdLst/>
              <a:ahLst/>
              <a:cxnLst/>
              <a:rect l="0" t="0" r="0" b="0"/>
              <a:pathLst>
                <a:path w="120000" h="120000" extrusionOk="0">
                  <a:moveTo>
                    <a:pt x="0" y="114611"/>
                  </a:moveTo>
                  <a:lnTo>
                    <a:pt x="0" y="76333"/>
                  </a:lnTo>
                  <a:cubicBezTo>
                    <a:pt x="0" y="73357"/>
                    <a:pt x="690" y="70944"/>
                    <a:pt x="1542" y="70944"/>
                  </a:cubicBezTo>
                  <a:lnTo>
                    <a:pt x="19854" y="70944"/>
                  </a:lnTo>
                  <a:lnTo>
                    <a:pt x="16628" y="5299"/>
                  </a:lnTo>
                  <a:cubicBezTo>
                    <a:pt x="16568" y="4082"/>
                    <a:pt x="16802" y="2927"/>
                    <a:pt x="17151" y="2718"/>
                  </a:cubicBezTo>
                  <a:lnTo>
                    <a:pt x="21631" y="32"/>
                  </a:lnTo>
                  <a:cubicBezTo>
                    <a:pt x="21979" y="-176"/>
                    <a:pt x="22310" y="640"/>
                    <a:pt x="22370" y="1857"/>
                  </a:cubicBezTo>
                  <a:lnTo>
                    <a:pt x="25764" y="70944"/>
                  </a:lnTo>
                  <a:lnTo>
                    <a:pt x="51428" y="70944"/>
                  </a:lnTo>
                  <a:lnTo>
                    <a:pt x="51428" y="68922"/>
                  </a:lnTo>
                  <a:lnTo>
                    <a:pt x="64609" y="68922"/>
                  </a:lnTo>
                  <a:lnTo>
                    <a:pt x="61483" y="5299"/>
                  </a:lnTo>
                  <a:cubicBezTo>
                    <a:pt x="61423" y="4082"/>
                    <a:pt x="61657" y="2927"/>
                    <a:pt x="62005" y="2718"/>
                  </a:cubicBezTo>
                  <a:lnTo>
                    <a:pt x="66486" y="32"/>
                  </a:lnTo>
                  <a:cubicBezTo>
                    <a:pt x="66834" y="-176"/>
                    <a:pt x="67165" y="640"/>
                    <a:pt x="67224" y="1857"/>
                  </a:cubicBezTo>
                  <a:lnTo>
                    <a:pt x="70520" y="68922"/>
                  </a:lnTo>
                  <a:lnTo>
                    <a:pt x="74660" y="68922"/>
                  </a:lnTo>
                  <a:lnTo>
                    <a:pt x="82490" y="102476"/>
                  </a:lnTo>
                  <a:lnTo>
                    <a:pt x="119448" y="102476"/>
                  </a:lnTo>
                  <a:cubicBezTo>
                    <a:pt x="119753" y="102476"/>
                    <a:pt x="120000" y="103337"/>
                    <a:pt x="120000" y="104401"/>
                  </a:cubicBezTo>
                  <a:lnTo>
                    <a:pt x="120000" y="118074"/>
                  </a:lnTo>
                  <a:cubicBezTo>
                    <a:pt x="120000" y="119138"/>
                    <a:pt x="119753" y="119999"/>
                    <a:pt x="119448" y="119999"/>
                  </a:cubicBezTo>
                  <a:lnTo>
                    <a:pt x="111452" y="119999"/>
                  </a:lnTo>
                  <a:lnTo>
                    <a:pt x="108455" y="119999"/>
                  </a:lnTo>
                  <a:lnTo>
                    <a:pt x="80290" y="119999"/>
                  </a:lnTo>
                  <a:lnTo>
                    <a:pt x="74571" y="119999"/>
                  </a:lnTo>
                  <a:lnTo>
                    <a:pt x="60864" y="119999"/>
                  </a:lnTo>
                  <a:lnTo>
                    <a:pt x="60864" y="119999"/>
                  </a:lnTo>
                  <a:lnTo>
                    <a:pt x="1542" y="119999"/>
                  </a:lnTo>
                  <a:cubicBezTo>
                    <a:pt x="690" y="119999"/>
                    <a:pt x="0" y="117587"/>
                    <a:pt x="0" y="114611"/>
                  </a:cubicBez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027" name="Shape 1027"/>
            <p:cNvSpPr/>
            <p:nvPr/>
          </p:nvSpPr>
          <p:spPr>
            <a:xfrm>
              <a:off x="3089730" y="4876994"/>
              <a:ext cx="3186000" cy="617700"/>
            </a:xfrm>
            <a:custGeom>
              <a:avLst/>
              <a:gdLst/>
              <a:ahLst/>
              <a:cxnLst/>
              <a:rect l="0" t="0" r="0" b="0"/>
              <a:pathLst>
                <a:path w="120000" h="120000" extrusionOk="0">
                  <a:moveTo>
                    <a:pt x="93579" y="0"/>
                  </a:moveTo>
                  <a:lnTo>
                    <a:pt x="117835" y="535"/>
                  </a:lnTo>
                  <a:cubicBezTo>
                    <a:pt x="119318" y="809"/>
                    <a:pt x="120000" y="6849"/>
                    <a:pt x="120000" y="13095"/>
                  </a:cubicBezTo>
                  <a:lnTo>
                    <a:pt x="120000" y="58332"/>
                  </a:lnTo>
                  <a:lnTo>
                    <a:pt x="119901" y="60892"/>
                  </a:lnTo>
                  <a:lnTo>
                    <a:pt x="120000" y="63452"/>
                  </a:lnTo>
                  <a:lnTo>
                    <a:pt x="120000" y="108690"/>
                  </a:lnTo>
                  <a:cubicBezTo>
                    <a:pt x="120000" y="114936"/>
                    <a:pt x="119031" y="120000"/>
                    <a:pt x="117835" y="120000"/>
                  </a:cubicBezTo>
                  <a:lnTo>
                    <a:pt x="2164" y="120000"/>
                  </a:lnTo>
                  <a:cubicBezTo>
                    <a:pt x="968" y="120000"/>
                    <a:pt x="0" y="114936"/>
                    <a:pt x="0" y="108690"/>
                  </a:cubicBezTo>
                  <a:lnTo>
                    <a:pt x="0" y="63452"/>
                  </a:lnTo>
                  <a:cubicBezTo>
                    <a:pt x="0" y="57206"/>
                    <a:pt x="968" y="52143"/>
                    <a:pt x="2164" y="52143"/>
                  </a:cubicBezTo>
                  <a:lnTo>
                    <a:pt x="74171" y="52143"/>
                  </a:lnTo>
                  <a:lnTo>
                    <a:pt x="93579" y="0"/>
                  </a:ln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028" name="Shape 1028"/>
            <p:cNvSpPr/>
            <p:nvPr/>
          </p:nvSpPr>
          <p:spPr>
            <a:xfrm>
              <a:off x="3089730" y="4224108"/>
              <a:ext cx="3186000" cy="617700"/>
            </a:xfrm>
            <a:custGeom>
              <a:avLst/>
              <a:gdLst/>
              <a:ahLst/>
              <a:cxnLst/>
              <a:rect l="0" t="0" r="0" b="0"/>
              <a:pathLst>
                <a:path w="120000" h="120000" extrusionOk="0">
                  <a:moveTo>
                    <a:pt x="93579" y="0"/>
                  </a:moveTo>
                  <a:lnTo>
                    <a:pt x="117835" y="535"/>
                  </a:lnTo>
                  <a:cubicBezTo>
                    <a:pt x="119318" y="809"/>
                    <a:pt x="120000" y="6849"/>
                    <a:pt x="120000" y="13095"/>
                  </a:cubicBezTo>
                  <a:lnTo>
                    <a:pt x="120000" y="58332"/>
                  </a:lnTo>
                  <a:lnTo>
                    <a:pt x="119901" y="60892"/>
                  </a:lnTo>
                  <a:lnTo>
                    <a:pt x="120000" y="63452"/>
                  </a:lnTo>
                  <a:lnTo>
                    <a:pt x="120000" y="108690"/>
                  </a:lnTo>
                  <a:cubicBezTo>
                    <a:pt x="120000" y="114936"/>
                    <a:pt x="119031" y="120000"/>
                    <a:pt x="117835" y="120000"/>
                  </a:cubicBezTo>
                  <a:lnTo>
                    <a:pt x="2164" y="120000"/>
                  </a:lnTo>
                  <a:cubicBezTo>
                    <a:pt x="968" y="120000"/>
                    <a:pt x="0" y="114936"/>
                    <a:pt x="0" y="108690"/>
                  </a:cubicBezTo>
                  <a:lnTo>
                    <a:pt x="0" y="63452"/>
                  </a:lnTo>
                  <a:cubicBezTo>
                    <a:pt x="0" y="57206"/>
                    <a:pt x="968" y="52143"/>
                    <a:pt x="2164" y="52143"/>
                  </a:cubicBezTo>
                  <a:lnTo>
                    <a:pt x="74171" y="52143"/>
                  </a:lnTo>
                  <a:lnTo>
                    <a:pt x="93579" y="0"/>
                  </a:ln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029" name="Shape 1029"/>
            <p:cNvSpPr/>
            <p:nvPr/>
          </p:nvSpPr>
          <p:spPr>
            <a:xfrm rot="10800000">
              <a:off x="4133725" y="2000215"/>
              <a:ext cx="2136900" cy="381900"/>
            </a:xfrm>
            <a:custGeom>
              <a:avLst/>
              <a:gdLst/>
              <a:ahLst/>
              <a:cxnLst/>
              <a:rect l="0" t="0" r="0" b="0"/>
              <a:pathLst>
                <a:path w="120000" h="120000" extrusionOk="0">
                  <a:moveTo>
                    <a:pt x="118278" y="119999"/>
                  </a:moveTo>
                  <a:lnTo>
                    <a:pt x="1364" y="119999"/>
                  </a:lnTo>
                  <a:cubicBezTo>
                    <a:pt x="889" y="119999"/>
                    <a:pt x="458" y="118920"/>
                    <a:pt x="147" y="117175"/>
                  </a:cubicBezTo>
                  <a:lnTo>
                    <a:pt x="0" y="115180"/>
                  </a:lnTo>
                  <a:lnTo>
                    <a:pt x="0" y="68288"/>
                  </a:lnTo>
                  <a:lnTo>
                    <a:pt x="159" y="66955"/>
                  </a:lnTo>
                  <a:cubicBezTo>
                    <a:pt x="547" y="66040"/>
                    <a:pt x="100" y="63020"/>
                    <a:pt x="2325" y="62798"/>
                  </a:cubicBezTo>
                  <a:cubicBezTo>
                    <a:pt x="4550" y="62576"/>
                    <a:pt x="38157" y="62354"/>
                    <a:pt x="56073" y="62131"/>
                  </a:cubicBezTo>
                  <a:lnTo>
                    <a:pt x="62891" y="62049"/>
                  </a:lnTo>
                  <a:cubicBezTo>
                    <a:pt x="64723" y="60705"/>
                    <a:pt x="65548" y="62450"/>
                    <a:pt x="68388" y="58016"/>
                  </a:cubicBezTo>
                  <a:lnTo>
                    <a:pt x="98666" y="61"/>
                  </a:lnTo>
                  <a:lnTo>
                    <a:pt x="120000" y="0"/>
                  </a:lnTo>
                  <a:lnTo>
                    <a:pt x="120000" y="110355"/>
                  </a:lnTo>
                  <a:cubicBezTo>
                    <a:pt x="120000" y="115681"/>
                    <a:pt x="119229" y="119999"/>
                    <a:pt x="118278" y="119999"/>
                  </a:cubicBez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030" name="Shape 1030"/>
            <p:cNvSpPr/>
            <p:nvPr/>
          </p:nvSpPr>
          <p:spPr>
            <a:xfrm>
              <a:off x="3103011" y="1835965"/>
              <a:ext cx="975000" cy="539400"/>
            </a:xfrm>
            <a:prstGeom prst="roundRect">
              <a:avLst>
                <a:gd name="adj" fmla="val 10985"/>
              </a:avLst>
            </a:pr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031" name="Shape 1031"/>
            <p:cNvSpPr/>
            <p:nvPr/>
          </p:nvSpPr>
          <p:spPr>
            <a:xfrm>
              <a:off x="4682425" y="470217"/>
              <a:ext cx="4436400" cy="902700"/>
            </a:xfrm>
            <a:custGeom>
              <a:avLst/>
              <a:gdLst/>
              <a:ahLst/>
              <a:cxnLst/>
              <a:rect l="0" t="0" r="0" b="0"/>
              <a:pathLst>
                <a:path w="120000" h="120000" extrusionOk="0">
                  <a:moveTo>
                    <a:pt x="118986" y="30"/>
                  </a:moveTo>
                  <a:cubicBezTo>
                    <a:pt x="119219" y="-165"/>
                    <a:pt x="119440" y="602"/>
                    <a:pt x="119480" y="1745"/>
                  </a:cubicBezTo>
                  <a:lnTo>
                    <a:pt x="119993" y="16454"/>
                  </a:lnTo>
                  <a:cubicBezTo>
                    <a:pt x="120033" y="17598"/>
                    <a:pt x="119877" y="18684"/>
                    <a:pt x="119644" y="18880"/>
                  </a:cubicBezTo>
                  <a:lnTo>
                    <a:pt x="101129" y="34496"/>
                  </a:lnTo>
                  <a:lnTo>
                    <a:pt x="101129" y="34439"/>
                  </a:lnTo>
                  <a:lnTo>
                    <a:pt x="99834" y="35531"/>
                  </a:lnTo>
                  <a:lnTo>
                    <a:pt x="99834" y="50488"/>
                  </a:lnTo>
                  <a:lnTo>
                    <a:pt x="99993" y="51346"/>
                  </a:lnTo>
                  <a:lnTo>
                    <a:pt x="100120" y="53615"/>
                  </a:lnTo>
                  <a:lnTo>
                    <a:pt x="116961" y="39411"/>
                  </a:lnTo>
                  <a:lnTo>
                    <a:pt x="116991" y="39444"/>
                  </a:lnTo>
                  <a:lnTo>
                    <a:pt x="118986" y="37761"/>
                  </a:lnTo>
                  <a:cubicBezTo>
                    <a:pt x="119219" y="37565"/>
                    <a:pt x="119440" y="38333"/>
                    <a:pt x="119480" y="39477"/>
                  </a:cubicBezTo>
                  <a:lnTo>
                    <a:pt x="119993" y="54185"/>
                  </a:lnTo>
                  <a:cubicBezTo>
                    <a:pt x="120033" y="55329"/>
                    <a:pt x="119877" y="56415"/>
                    <a:pt x="119644" y="56612"/>
                  </a:cubicBezTo>
                  <a:lnTo>
                    <a:pt x="101129" y="72227"/>
                  </a:lnTo>
                  <a:lnTo>
                    <a:pt x="101129" y="72170"/>
                  </a:lnTo>
                  <a:lnTo>
                    <a:pt x="100168" y="72980"/>
                  </a:lnTo>
                  <a:lnTo>
                    <a:pt x="100168" y="111657"/>
                  </a:lnTo>
                  <a:cubicBezTo>
                    <a:pt x="100168" y="116102"/>
                    <a:pt x="99174" y="119706"/>
                    <a:pt x="97948" y="119706"/>
                  </a:cubicBezTo>
                  <a:lnTo>
                    <a:pt x="91843" y="119706"/>
                  </a:lnTo>
                  <a:lnTo>
                    <a:pt x="91467" y="119999"/>
                  </a:lnTo>
                  <a:lnTo>
                    <a:pt x="48605" y="119999"/>
                  </a:lnTo>
                  <a:lnTo>
                    <a:pt x="387" y="119999"/>
                  </a:lnTo>
                  <a:cubicBezTo>
                    <a:pt x="173" y="119999"/>
                    <a:pt x="0" y="119330"/>
                    <a:pt x="0" y="118505"/>
                  </a:cubicBezTo>
                  <a:lnTo>
                    <a:pt x="0" y="107889"/>
                  </a:lnTo>
                  <a:cubicBezTo>
                    <a:pt x="0" y="107064"/>
                    <a:pt x="173" y="106395"/>
                    <a:pt x="387" y="106395"/>
                  </a:cubicBezTo>
                  <a:lnTo>
                    <a:pt x="43071" y="105609"/>
                  </a:lnTo>
                  <a:cubicBezTo>
                    <a:pt x="44225" y="104324"/>
                    <a:pt x="44744" y="105992"/>
                    <a:pt x="46532" y="101753"/>
                  </a:cubicBezTo>
                  <a:lnTo>
                    <a:pt x="80213" y="14935"/>
                  </a:lnTo>
                  <a:lnTo>
                    <a:pt x="93755" y="14325"/>
                  </a:lnTo>
                  <a:cubicBezTo>
                    <a:pt x="95643" y="14274"/>
                    <a:pt x="97124" y="14380"/>
                    <a:pt x="98350" y="14852"/>
                  </a:cubicBezTo>
                  <a:cubicBezTo>
                    <a:pt x="99167" y="15167"/>
                    <a:pt x="99669" y="15538"/>
                    <a:pt x="99961" y="15984"/>
                  </a:cubicBezTo>
                  <a:lnTo>
                    <a:pt x="99972" y="16009"/>
                  </a:lnTo>
                  <a:lnTo>
                    <a:pt x="116961" y="1680"/>
                  </a:lnTo>
                  <a:lnTo>
                    <a:pt x="116991" y="1713"/>
                  </a:lnTo>
                  <a:lnTo>
                    <a:pt x="118986" y="30"/>
                  </a:ln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032" name="Shape 1032"/>
            <p:cNvSpPr/>
            <p:nvPr/>
          </p:nvSpPr>
          <p:spPr>
            <a:xfrm>
              <a:off x="7806945" y="1288044"/>
              <a:ext cx="901500" cy="446100"/>
            </a:xfrm>
            <a:prstGeom prst="roundRect">
              <a:avLst>
                <a:gd name="adj" fmla="val 16667"/>
              </a:avLst>
            </a:pr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033" name="Shape 1033"/>
            <p:cNvSpPr/>
            <p:nvPr/>
          </p:nvSpPr>
          <p:spPr>
            <a:xfrm flipH="1">
              <a:off x="3075438" y="478484"/>
              <a:ext cx="3009600" cy="570600"/>
            </a:xfrm>
            <a:custGeom>
              <a:avLst/>
              <a:gdLst/>
              <a:ahLst/>
              <a:cxnLst/>
              <a:rect l="0" t="0" r="0" b="0"/>
              <a:pathLst>
                <a:path w="120000" h="120000" extrusionOk="0">
                  <a:moveTo>
                    <a:pt x="37759" y="0"/>
                  </a:moveTo>
                  <a:lnTo>
                    <a:pt x="37759" y="30791"/>
                  </a:lnTo>
                  <a:lnTo>
                    <a:pt x="57047" y="48249"/>
                  </a:lnTo>
                  <a:lnTo>
                    <a:pt x="57047" y="48158"/>
                  </a:lnTo>
                  <a:lnTo>
                    <a:pt x="60031" y="50859"/>
                  </a:lnTo>
                  <a:lnTo>
                    <a:pt x="60031" y="50617"/>
                  </a:lnTo>
                  <a:lnTo>
                    <a:pt x="65102" y="55206"/>
                  </a:lnTo>
                  <a:lnTo>
                    <a:pt x="55744" y="91132"/>
                  </a:lnTo>
                  <a:cubicBezTo>
                    <a:pt x="53603" y="97839"/>
                    <a:pt x="52980" y="95199"/>
                    <a:pt x="51599" y="97233"/>
                  </a:cubicBezTo>
                  <a:lnTo>
                    <a:pt x="464" y="98476"/>
                  </a:lnTo>
                  <a:cubicBezTo>
                    <a:pt x="207" y="98476"/>
                    <a:pt x="0" y="99535"/>
                    <a:pt x="0" y="100840"/>
                  </a:cubicBezTo>
                  <a:lnTo>
                    <a:pt x="0" y="117635"/>
                  </a:lnTo>
                  <a:cubicBezTo>
                    <a:pt x="0" y="118941"/>
                    <a:pt x="207" y="120000"/>
                    <a:pt x="464" y="120000"/>
                  </a:cubicBezTo>
                  <a:lnTo>
                    <a:pt x="58228" y="120000"/>
                  </a:lnTo>
                  <a:lnTo>
                    <a:pt x="109576" y="120000"/>
                  </a:lnTo>
                  <a:lnTo>
                    <a:pt x="110027" y="119536"/>
                  </a:lnTo>
                  <a:lnTo>
                    <a:pt x="117340" y="119536"/>
                  </a:lnTo>
                  <a:cubicBezTo>
                    <a:pt x="118809" y="119536"/>
                    <a:pt x="120000" y="113834"/>
                    <a:pt x="120000" y="106801"/>
                  </a:cubicBezTo>
                  <a:lnTo>
                    <a:pt x="120000" y="16342"/>
                  </a:lnTo>
                  <a:cubicBezTo>
                    <a:pt x="120000" y="9309"/>
                    <a:pt x="118809" y="3607"/>
                    <a:pt x="117340" y="3607"/>
                  </a:cubicBezTo>
                  <a:lnTo>
                    <a:pt x="86355" y="3273"/>
                  </a:lnTo>
                  <a:lnTo>
                    <a:pt x="78581" y="3455"/>
                  </a:lnTo>
                  <a:lnTo>
                    <a:pt x="71592" y="30289"/>
                  </a:lnTo>
                  <a:lnTo>
                    <a:pt x="45968" y="7097"/>
                  </a:lnTo>
                  <a:lnTo>
                    <a:pt x="45925" y="7148"/>
                  </a:lnTo>
                  <a:lnTo>
                    <a:pt x="42984" y="4486"/>
                  </a:lnTo>
                  <a:lnTo>
                    <a:pt x="42869" y="4624"/>
                  </a:ln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grpSp>
          <p:nvGrpSpPr>
            <p:cNvPr id="1034" name="Shape 1034"/>
            <p:cNvGrpSpPr/>
            <p:nvPr/>
          </p:nvGrpSpPr>
          <p:grpSpPr>
            <a:xfrm>
              <a:off x="2824724" y="1048781"/>
              <a:ext cx="2002200" cy="741300"/>
              <a:chOff x="2824724" y="1048781"/>
              <a:chExt cx="2002200" cy="741300"/>
            </a:xfrm>
          </p:grpSpPr>
          <p:sp>
            <p:nvSpPr>
              <p:cNvPr id="1035" name="Shape 1035"/>
              <p:cNvSpPr/>
              <p:nvPr/>
            </p:nvSpPr>
            <p:spPr>
              <a:xfrm>
                <a:off x="2824724" y="1048781"/>
                <a:ext cx="2002200" cy="741300"/>
              </a:xfrm>
              <a:custGeom>
                <a:avLst/>
                <a:gdLst/>
                <a:ahLst/>
                <a:cxnLst/>
                <a:rect l="0" t="0" r="0" b="0"/>
                <a:pathLst>
                  <a:path w="120000" h="120000" extrusionOk="0">
                    <a:moveTo>
                      <a:pt x="19516" y="0"/>
                    </a:moveTo>
                    <a:lnTo>
                      <a:pt x="115557" y="712"/>
                    </a:lnTo>
                    <a:cubicBezTo>
                      <a:pt x="116621" y="712"/>
                      <a:pt x="119619" y="-239"/>
                      <a:pt x="120000" y="9314"/>
                    </a:cubicBezTo>
                    <a:lnTo>
                      <a:pt x="115755" y="108264"/>
                    </a:lnTo>
                    <a:cubicBezTo>
                      <a:pt x="115565" y="113707"/>
                      <a:pt x="115123" y="119476"/>
                      <a:pt x="107245" y="119869"/>
                    </a:cubicBezTo>
                    <a:cubicBezTo>
                      <a:pt x="99366" y="120261"/>
                      <a:pt x="7619" y="119622"/>
                      <a:pt x="3406" y="119869"/>
                    </a:cubicBezTo>
                    <a:cubicBezTo>
                      <a:pt x="-805" y="120115"/>
                      <a:pt x="-422" y="107261"/>
                      <a:pt x="909" y="96679"/>
                    </a:cubicBezTo>
                    <a:lnTo>
                      <a:pt x="12586" y="8759"/>
                    </a:lnTo>
                    <a:cubicBezTo>
                      <a:pt x="12586" y="5886"/>
                      <a:pt x="14732" y="-80"/>
                      <a:pt x="19516" y="0"/>
                    </a:cubicBezTo>
                    <a:close/>
                  </a:path>
                </a:pathLst>
              </a:custGeom>
              <a:solidFill>
                <a:schemeClr val="lt2"/>
              </a:solidFill>
              <a:ln w="28575" cap="flat" cmpd="sng">
                <a:solidFill>
                  <a:srgbClr val="EBEBEB"/>
                </a:solidFill>
                <a:prstDash val="solid"/>
                <a:miter lim="8000"/>
                <a:headEnd type="none" w="med" len="med"/>
                <a:tailEnd type="none" w="med" len="med"/>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036" name="Shape 1036"/>
              <p:cNvSpPr/>
              <p:nvPr/>
            </p:nvSpPr>
            <p:spPr>
              <a:xfrm>
                <a:off x="2916724" y="1144033"/>
                <a:ext cx="1445400" cy="534900"/>
              </a:xfrm>
              <a:custGeom>
                <a:avLst/>
                <a:gdLst/>
                <a:ahLst/>
                <a:cxnLst/>
                <a:rect l="0" t="0" r="0" b="0"/>
                <a:pathLst>
                  <a:path w="120000" h="120000" extrusionOk="0">
                    <a:moveTo>
                      <a:pt x="19946" y="0"/>
                    </a:moveTo>
                    <a:lnTo>
                      <a:pt x="114316" y="708"/>
                    </a:lnTo>
                    <a:cubicBezTo>
                      <a:pt x="115361" y="708"/>
                      <a:pt x="119626" y="-238"/>
                      <a:pt x="120000" y="9269"/>
                    </a:cubicBezTo>
                    <a:lnTo>
                      <a:pt x="114774" y="100617"/>
                    </a:lnTo>
                    <a:cubicBezTo>
                      <a:pt x="113270" y="115293"/>
                      <a:pt x="116464" y="119618"/>
                      <a:pt x="100349" y="119999"/>
                    </a:cubicBezTo>
                    <a:lnTo>
                      <a:pt x="10179" y="119999"/>
                    </a:lnTo>
                    <a:cubicBezTo>
                      <a:pt x="-2841" y="119595"/>
                      <a:pt x="-436" y="112438"/>
                      <a:pt x="1663" y="96210"/>
                    </a:cubicBezTo>
                    <a:lnTo>
                      <a:pt x="13136" y="8717"/>
                    </a:lnTo>
                    <a:cubicBezTo>
                      <a:pt x="13136" y="5858"/>
                      <a:pt x="15245" y="-80"/>
                      <a:pt x="19946" y="0"/>
                    </a:cubicBez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037" name="Shape 1037"/>
              <p:cNvSpPr/>
              <p:nvPr/>
            </p:nvSpPr>
            <p:spPr>
              <a:xfrm rot="10800000">
                <a:off x="4332879" y="1140920"/>
                <a:ext cx="430800" cy="534900"/>
              </a:xfrm>
              <a:custGeom>
                <a:avLst/>
                <a:gdLst/>
                <a:ahLst/>
                <a:cxnLst/>
                <a:rect l="0" t="0" r="0" b="0"/>
                <a:pathLst>
                  <a:path w="120000" h="120000" extrusionOk="0">
                    <a:moveTo>
                      <a:pt x="67833" y="120000"/>
                    </a:moveTo>
                    <a:lnTo>
                      <a:pt x="12923" y="120000"/>
                    </a:lnTo>
                    <a:cubicBezTo>
                      <a:pt x="8360" y="119899"/>
                      <a:pt x="5148" y="119375"/>
                      <a:pt x="2943" y="118394"/>
                    </a:cubicBezTo>
                    <a:lnTo>
                      <a:pt x="0" y="115138"/>
                    </a:lnTo>
                    <a:lnTo>
                      <a:pt x="17068" y="8717"/>
                    </a:lnTo>
                    <a:cubicBezTo>
                      <a:pt x="17068" y="5857"/>
                      <a:pt x="20024" y="-80"/>
                      <a:pt x="26613" y="0"/>
                    </a:cubicBezTo>
                    <a:lnTo>
                      <a:pt x="50820" y="130"/>
                    </a:lnTo>
                    <a:lnTo>
                      <a:pt x="50820" y="0"/>
                    </a:lnTo>
                    <a:lnTo>
                      <a:pt x="105731" y="0"/>
                    </a:lnTo>
                    <a:cubicBezTo>
                      <a:pt x="123983" y="403"/>
                      <a:pt x="120612" y="7560"/>
                      <a:pt x="117668" y="23789"/>
                    </a:cubicBezTo>
                    <a:lnTo>
                      <a:pt x="101585" y="111282"/>
                    </a:lnTo>
                    <a:cubicBezTo>
                      <a:pt x="101585" y="114142"/>
                      <a:pt x="98629" y="120080"/>
                      <a:pt x="92040" y="119999"/>
                    </a:cubicBezTo>
                    <a:lnTo>
                      <a:pt x="67833" y="119869"/>
                    </a:lnTo>
                    <a:lnTo>
                      <a:pt x="67833" y="120000"/>
                    </a:lnTo>
                    <a:close/>
                  </a:path>
                </a:pathLst>
              </a:custGeom>
              <a:solidFill>
                <a:srgbClr val="BFBFBF"/>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grpSp>
        <p:sp>
          <p:nvSpPr>
            <p:cNvPr id="1038" name="Shape 1038"/>
            <p:cNvSpPr/>
            <p:nvPr/>
          </p:nvSpPr>
          <p:spPr>
            <a:xfrm>
              <a:off x="5349955" y="2058415"/>
              <a:ext cx="547200" cy="135300"/>
            </a:xfrm>
            <a:prstGeom prst="roundRect">
              <a:avLst>
                <a:gd name="adj" fmla="val 10985"/>
              </a:avLst>
            </a:prstGeom>
            <a:solidFill>
              <a:schemeClr val="lt2"/>
            </a:solidFill>
            <a:ln w="38100" cap="flat" cmpd="sng">
              <a:solidFill>
                <a:srgbClr val="D8D8D8"/>
              </a:solidFill>
              <a:prstDash val="solid"/>
              <a:miter lim="8000"/>
              <a:headEnd type="none" w="med" len="med"/>
              <a:tailEnd type="none" w="med" len="med"/>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sp>
          <p:nvSpPr>
            <p:cNvPr id="1039" name="Shape 1039"/>
            <p:cNvSpPr/>
            <p:nvPr/>
          </p:nvSpPr>
          <p:spPr>
            <a:xfrm>
              <a:off x="6431643" y="1632857"/>
              <a:ext cx="1968600" cy="4472100"/>
            </a:xfrm>
            <a:custGeom>
              <a:avLst/>
              <a:gdLst/>
              <a:ahLst/>
              <a:cxnLst/>
              <a:rect l="0" t="0" r="0" b="0"/>
              <a:pathLst>
                <a:path w="120000" h="120000" extrusionOk="0">
                  <a:moveTo>
                    <a:pt x="38709" y="0"/>
                  </a:moveTo>
                  <a:lnTo>
                    <a:pt x="114007" y="0"/>
                  </a:lnTo>
                  <a:cubicBezTo>
                    <a:pt x="117317" y="0"/>
                    <a:pt x="120000" y="1180"/>
                    <a:pt x="120000" y="2637"/>
                  </a:cubicBezTo>
                  <a:lnTo>
                    <a:pt x="120000" y="117362"/>
                  </a:lnTo>
                  <a:cubicBezTo>
                    <a:pt x="120000" y="118819"/>
                    <a:pt x="117317" y="120000"/>
                    <a:pt x="114007" y="120000"/>
                  </a:cubicBezTo>
                  <a:lnTo>
                    <a:pt x="7098" y="120000"/>
                  </a:lnTo>
                  <a:cubicBezTo>
                    <a:pt x="3788" y="120000"/>
                    <a:pt x="1105" y="118819"/>
                    <a:pt x="1105" y="117362"/>
                  </a:cubicBezTo>
                  <a:cubicBezTo>
                    <a:pt x="737" y="82366"/>
                    <a:pt x="368" y="47370"/>
                    <a:pt x="0" y="12373"/>
                  </a:cubicBezTo>
                  <a:cubicBezTo>
                    <a:pt x="0" y="10917"/>
                    <a:pt x="2129" y="9492"/>
                    <a:pt x="5439" y="9492"/>
                  </a:cubicBezTo>
                  <a:close/>
                </a:path>
              </a:pathLst>
            </a:custGeom>
            <a:solidFill>
              <a:schemeClr val="lt2"/>
            </a:solidFill>
            <a:ln>
              <a:noFill/>
            </a:ln>
          </p:spPr>
          <p:txBody>
            <a:bodyPr wrap="square" lIns="91425" tIns="45700" rIns="91425" bIns="45700" anchor="t" anchorCtr="0">
              <a:noAutofit/>
            </a:bodyPr>
            <a:lstStyle/>
            <a:p>
              <a:pPr marL="0" marR="0" lvl="0" indent="0" algn="ctr" rtl="0">
                <a:spcBef>
                  <a:spcPts val="0"/>
                </a:spcBef>
                <a:buNone/>
              </a:pPr>
              <a:endParaRPr sz="1600">
                <a:solidFill>
                  <a:schemeClr val="dk1"/>
                </a:solidFill>
                <a:latin typeface="Arial"/>
                <a:ea typeface="Arial"/>
                <a:cs typeface="Arial"/>
                <a:sym typeface="Arial"/>
              </a:endParaRPr>
            </a:p>
          </p:txBody>
        </p:sp>
      </p:grpSp>
      <p:cxnSp>
        <p:nvCxnSpPr>
          <p:cNvPr id="1040" name="Shape 1040"/>
          <p:cNvCxnSpPr>
            <a:endCxn id="1041" idx="1"/>
          </p:cNvCxnSpPr>
          <p:nvPr/>
        </p:nvCxnSpPr>
        <p:spPr>
          <a:xfrm>
            <a:off x="3541146" y="2471636"/>
            <a:ext cx="2418900" cy="1512900"/>
          </a:xfrm>
          <a:prstGeom prst="straightConnector1">
            <a:avLst/>
          </a:prstGeom>
          <a:solidFill>
            <a:schemeClr val="lt2"/>
          </a:solidFill>
          <a:ln w="28575" cap="flat" cmpd="sng">
            <a:solidFill>
              <a:srgbClr val="7F7F7F"/>
            </a:solidFill>
            <a:prstDash val="dash"/>
            <a:round/>
            <a:headEnd type="none" w="med" len="med"/>
            <a:tailEnd type="none" w="med" len="med"/>
          </a:ln>
        </p:spPr>
      </p:cxnSp>
      <p:grpSp>
        <p:nvGrpSpPr>
          <p:cNvPr id="1042" name="Shape 1042"/>
          <p:cNvGrpSpPr/>
          <p:nvPr/>
        </p:nvGrpSpPr>
        <p:grpSpPr>
          <a:xfrm>
            <a:off x="2661898" y="1751388"/>
            <a:ext cx="914494" cy="914494"/>
            <a:chOff x="11717788" y="2553207"/>
            <a:chExt cx="1132500" cy="1132500"/>
          </a:xfrm>
        </p:grpSpPr>
        <p:grpSp>
          <p:nvGrpSpPr>
            <p:cNvPr id="1043" name="Shape 1043"/>
            <p:cNvGrpSpPr/>
            <p:nvPr/>
          </p:nvGrpSpPr>
          <p:grpSpPr>
            <a:xfrm>
              <a:off x="11717788" y="2553207"/>
              <a:ext cx="1132500" cy="1132500"/>
              <a:chOff x="11717788" y="2553207"/>
              <a:chExt cx="1132500" cy="1132500"/>
            </a:xfrm>
          </p:grpSpPr>
          <p:sp>
            <p:nvSpPr>
              <p:cNvPr id="1044" name="Shape 1044"/>
              <p:cNvSpPr/>
              <p:nvPr/>
            </p:nvSpPr>
            <p:spPr>
              <a:xfrm>
                <a:off x="11717788" y="2553207"/>
                <a:ext cx="1132500" cy="1132500"/>
              </a:xfrm>
              <a:prstGeom prst="ellipse">
                <a:avLst/>
              </a:prstGeom>
              <a:solidFill>
                <a:schemeClr val="lt1"/>
              </a:solidFill>
              <a:ln w="19050" cap="flat" cmpd="sng">
                <a:solidFill>
                  <a:srgbClr val="D3D3D3"/>
                </a:solidFill>
                <a:prstDash val="dash"/>
                <a:miter lim="8000"/>
                <a:headEnd type="none" w="med" len="med"/>
                <a:tailEnd type="none" w="med" len="med"/>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1045" name="Shape 1045"/>
              <p:cNvSpPr/>
              <p:nvPr/>
            </p:nvSpPr>
            <p:spPr>
              <a:xfrm rot="5400000">
                <a:off x="11808755" y="2637428"/>
                <a:ext cx="957900" cy="957900"/>
              </a:xfrm>
              <a:custGeom>
                <a:avLst/>
                <a:gdLst/>
                <a:ahLst/>
                <a:cxnLst/>
                <a:rect l="0" t="0" r="0" b="0"/>
                <a:pathLst>
                  <a:path w="120000" h="120000" extrusionOk="0">
                    <a:moveTo>
                      <a:pt x="0" y="60000"/>
                    </a:moveTo>
                    <a:cubicBezTo>
                      <a:pt x="0" y="44087"/>
                      <a:pt x="6321" y="28825"/>
                      <a:pt x="17573" y="17573"/>
                    </a:cubicBezTo>
                    <a:cubicBezTo>
                      <a:pt x="28826" y="6321"/>
                      <a:pt x="44087" y="0"/>
                      <a:pt x="60000" y="0"/>
                    </a:cubicBezTo>
                    <a:cubicBezTo>
                      <a:pt x="75913" y="0"/>
                      <a:pt x="91174" y="6321"/>
                      <a:pt x="102426" y="17573"/>
                    </a:cubicBezTo>
                    <a:cubicBezTo>
                      <a:pt x="113679" y="28826"/>
                      <a:pt x="120000" y="44087"/>
                      <a:pt x="120000" y="60000"/>
                    </a:cubicBezTo>
                    <a:cubicBezTo>
                      <a:pt x="120000" y="75913"/>
                      <a:pt x="113678" y="91174"/>
                      <a:pt x="102426" y="102426"/>
                    </a:cubicBezTo>
                    <a:cubicBezTo>
                      <a:pt x="91174" y="113679"/>
                      <a:pt x="75913" y="120000"/>
                      <a:pt x="60000" y="120000"/>
                    </a:cubicBezTo>
                    <a:cubicBezTo>
                      <a:pt x="44087" y="120000"/>
                      <a:pt x="28826" y="113678"/>
                      <a:pt x="17573" y="102426"/>
                    </a:cubicBezTo>
                    <a:cubicBezTo>
                      <a:pt x="6321" y="91174"/>
                      <a:pt x="0" y="75913"/>
                      <a:pt x="0" y="60000"/>
                    </a:cubicBezTo>
                    <a:lnTo>
                      <a:pt x="0" y="60000"/>
                    </a:lnTo>
                    <a:close/>
                  </a:path>
                </a:pathLst>
              </a:custGeom>
              <a:solidFill>
                <a:srgbClr val="00C425"/>
              </a:solidFill>
              <a:ln>
                <a:noFill/>
              </a:ln>
            </p:spPr>
            <p:txBody>
              <a:bodyPr wrap="square" lIns="106375" tIns="106375" rIns="106375" bIns="106375" anchor="ctr" anchorCtr="0">
                <a:noAutofit/>
              </a:bodyPr>
              <a:lstStyle/>
              <a:p>
                <a:pPr marL="0" marR="0" lvl="0" indent="0" algn="ctr" rtl="0">
                  <a:lnSpc>
                    <a:spcPct val="90000"/>
                  </a:lnSpc>
                  <a:spcBef>
                    <a:spcPts val="0"/>
                  </a:spcBef>
                  <a:spcAft>
                    <a:spcPts val="0"/>
                  </a:spcAft>
                  <a:buNone/>
                </a:pPr>
                <a:endParaRPr sz="2400">
                  <a:solidFill>
                    <a:schemeClr val="lt1"/>
                  </a:solidFill>
                  <a:latin typeface="Roboto Condensed"/>
                  <a:ea typeface="Roboto Condensed"/>
                  <a:cs typeface="Roboto Condensed"/>
                  <a:sym typeface="Roboto Condensed"/>
                </a:endParaRPr>
              </a:p>
            </p:txBody>
          </p:sp>
        </p:grpSp>
        <p:pic>
          <p:nvPicPr>
            <p:cNvPr id="1046" name="Shape 1046"/>
            <p:cNvPicPr preferRelativeResize="0"/>
            <p:nvPr/>
          </p:nvPicPr>
          <p:blipFill rotWithShape="1">
            <a:blip r:embed="rId3">
              <a:alphaModFix/>
            </a:blip>
            <a:srcRect/>
            <a:stretch/>
          </p:blipFill>
          <p:spPr>
            <a:xfrm>
              <a:off x="11914561" y="2869189"/>
              <a:ext cx="754983" cy="497877"/>
            </a:xfrm>
            <a:prstGeom prst="rect">
              <a:avLst/>
            </a:prstGeom>
            <a:noFill/>
            <a:ln>
              <a:noFill/>
            </a:ln>
          </p:spPr>
        </p:pic>
      </p:grpSp>
      <p:grpSp>
        <p:nvGrpSpPr>
          <p:cNvPr id="1048" name="Shape 1048"/>
          <p:cNvGrpSpPr/>
          <p:nvPr/>
        </p:nvGrpSpPr>
        <p:grpSpPr>
          <a:xfrm>
            <a:off x="5832104" y="3682381"/>
            <a:ext cx="519098" cy="587421"/>
            <a:chOff x="-2125144" y="4981687"/>
            <a:chExt cx="1224000" cy="1385100"/>
          </a:xfrm>
        </p:grpSpPr>
        <p:sp>
          <p:nvSpPr>
            <p:cNvPr id="1049" name="Shape 1049"/>
            <p:cNvSpPr/>
            <p:nvPr/>
          </p:nvSpPr>
          <p:spPr>
            <a:xfrm>
              <a:off x="-2125144" y="4981687"/>
              <a:ext cx="1224000" cy="1385100"/>
            </a:xfrm>
            <a:custGeom>
              <a:avLst/>
              <a:gdLst/>
              <a:ahLst/>
              <a:cxnLst/>
              <a:rect l="0" t="0" r="0" b="0"/>
              <a:pathLst>
                <a:path w="120000" h="120000" extrusionOk="0">
                  <a:moveTo>
                    <a:pt x="59999" y="0"/>
                  </a:moveTo>
                  <a:lnTo>
                    <a:pt x="60257" y="210"/>
                  </a:lnTo>
                  <a:cubicBezTo>
                    <a:pt x="69326" y="6305"/>
                    <a:pt x="81855" y="10075"/>
                    <a:pt x="95694" y="10075"/>
                  </a:cubicBezTo>
                  <a:cubicBezTo>
                    <a:pt x="102613" y="10075"/>
                    <a:pt x="109205" y="9133"/>
                    <a:pt x="115201" y="7428"/>
                  </a:cubicBezTo>
                  <a:lnTo>
                    <a:pt x="120000" y="5677"/>
                  </a:lnTo>
                  <a:lnTo>
                    <a:pt x="120000" y="51912"/>
                  </a:lnTo>
                  <a:lnTo>
                    <a:pt x="119793" y="51912"/>
                  </a:lnTo>
                  <a:lnTo>
                    <a:pt x="119604" y="54241"/>
                  </a:lnTo>
                  <a:cubicBezTo>
                    <a:pt x="118074" y="65233"/>
                    <a:pt x="112079" y="76008"/>
                    <a:pt x="101663" y="84569"/>
                  </a:cubicBezTo>
                  <a:lnTo>
                    <a:pt x="58556" y="120000"/>
                  </a:lnTo>
                  <a:lnTo>
                    <a:pt x="17045" y="85881"/>
                  </a:lnTo>
                  <a:cubicBezTo>
                    <a:pt x="7015" y="77637"/>
                    <a:pt x="1510" y="67040"/>
                    <a:pt x="484" y="56088"/>
                  </a:cubicBezTo>
                  <a:lnTo>
                    <a:pt x="338" y="51912"/>
                  </a:lnTo>
                  <a:lnTo>
                    <a:pt x="0" y="51912"/>
                  </a:lnTo>
                  <a:lnTo>
                    <a:pt x="0" y="5678"/>
                  </a:lnTo>
                  <a:lnTo>
                    <a:pt x="4798" y="7428"/>
                  </a:lnTo>
                  <a:cubicBezTo>
                    <a:pt x="10794" y="9133"/>
                    <a:pt x="17386" y="10075"/>
                    <a:pt x="24305" y="10075"/>
                  </a:cubicBezTo>
                  <a:cubicBezTo>
                    <a:pt x="38144" y="10075"/>
                    <a:pt x="50673" y="6305"/>
                    <a:pt x="59742" y="210"/>
                  </a:cubicBezTo>
                  <a:close/>
                </a:path>
              </a:pathLst>
            </a:custGeom>
            <a:solidFill>
              <a:srgbClr val="008A44"/>
            </a:solidFill>
            <a:ln w="19050" cap="flat" cmpd="sng">
              <a:solidFill>
                <a:schemeClr val="lt1"/>
              </a:solidFill>
              <a:prstDash val="solid"/>
              <a:miter lim="8000"/>
              <a:headEnd type="none" w="med" len="med"/>
              <a:tailEnd type="none" w="med" len="med"/>
            </a:ln>
          </p:spPr>
          <p:txBody>
            <a:bodyPr wrap="square" lIns="365775" tIns="274300" rIns="457200" bIns="365775" anchor="t" anchorCtr="0">
              <a:noAutofit/>
            </a:bodyPr>
            <a:lstStyle/>
            <a:p>
              <a:pPr marL="0" marR="0" lvl="0" indent="0" algn="ctr" rtl="0">
                <a:spcBef>
                  <a:spcPts val="0"/>
                </a:spcBef>
                <a:buNone/>
              </a:pPr>
              <a:endParaRPr sz="2100">
                <a:solidFill>
                  <a:schemeClr val="lt1"/>
                </a:solidFill>
                <a:latin typeface="Arial"/>
                <a:ea typeface="Arial"/>
                <a:cs typeface="Arial"/>
                <a:sym typeface="Arial"/>
              </a:endParaRPr>
            </a:p>
          </p:txBody>
        </p:sp>
        <p:grpSp>
          <p:nvGrpSpPr>
            <p:cNvPr id="1050" name="Shape 1050"/>
            <p:cNvGrpSpPr/>
            <p:nvPr/>
          </p:nvGrpSpPr>
          <p:grpSpPr>
            <a:xfrm>
              <a:off x="-1823466" y="5195400"/>
              <a:ext cx="620779" cy="728233"/>
              <a:chOff x="1887612" y="529081"/>
              <a:chExt cx="1520400" cy="1783574"/>
            </a:xfrm>
          </p:grpSpPr>
          <p:sp>
            <p:nvSpPr>
              <p:cNvPr id="1041" name="Shape 1041"/>
              <p:cNvSpPr/>
              <p:nvPr/>
            </p:nvSpPr>
            <p:spPr>
              <a:xfrm>
                <a:off x="1887612" y="1188555"/>
                <a:ext cx="1520400" cy="1124100"/>
              </a:xfrm>
              <a:prstGeom prst="roundRect">
                <a:avLst>
                  <a:gd name="adj" fmla="val 7693"/>
                </a:avLst>
              </a:pr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sp>
            <p:nvSpPr>
              <p:cNvPr id="1051" name="Shape 1051"/>
              <p:cNvSpPr/>
              <p:nvPr/>
            </p:nvSpPr>
            <p:spPr>
              <a:xfrm>
                <a:off x="2063856" y="529081"/>
                <a:ext cx="1167900" cy="570600"/>
              </a:xfrm>
              <a:custGeom>
                <a:avLst/>
                <a:gdLst/>
                <a:ahLst/>
                <a:cxnLst/>
                <a:rect l="0" t="0" r="0" b="0"/>
                <a:pathLst>
                  <a:path w="120000" h="120000" extrusionOk="0">
                    <a:moveTo>
                      <a:pt x="60174" y="0"/>
                    </a:moveTo>
                    <a:cubicBezTo>
                      <a:pt x="71056" y="68"/>
                      <a:pt x="81929" y="6391"/>
                      <a:pt x="91551" y="18958"/>
                    </a:cubicBezTo>
                    <a:cubicBezTo>
                      <a:pt x="107583" y="39898"/>
                      <a:pt x="117950" y="75334"/>
                      <a:pt x="119898" y="114459"/>
                    </a:cubicBezTo>
                    <a:lnTo>
                      <a:pt x="120000" y="120000"/>
                    </a:lnTo>
                    <a:lnTo>
                      <a:pt x="91571" y="120000"/>
                    </a:lnTo>
                    <a:lnTo>
                      <a:pt x="91177" y="111671"/>
                    </a:lnTo>
                    <a:cubicBezTo>
                      <a:pt x="89269" y="94097"/>
                      <a:pt x="84309" y="78550"/>
                      <a:pt x="77171" y="68619"/>
                    </a:cubicBezTo>
                    <a:cubicBezTo>
                      <a:pt x="66746" y="54118"/>
                      <a:pt x="53448" y="54030"/>
                      <a:pt x="42984" y="68394"/>
                    </a:cubicBezTo>
                    <a:cubicBezTo>
                      <a:pt x="35814" y="78236"/>
                      <a:pt x="30811" y="93730"/>
                      <a:pt x="28857" y="111290"/>
                    </a:cubicBezTo>
                    <a:lnTo>
                      <a:pt x="28423" y="120000"/>
                    </a:lnTo>
                    <a:lnTo>
                      <a:pt x="0" y="120000"/>
                    </a:lnTo>
                    <a:lnTo>
                      <a:pt x="131" y="113741"/>
                    </a:lnTo>
                    <a:cubicBezTo>
                      <a:pt x="2184" y="74628"/>
                      <a:pt x="12650" y="39308"/>
                      <a:pt x="28745" y="18564"/>
                    </a:cubicBezTo>
                    <a:cubicBezTo>
                      <a:pt x="38402" y="6117"/>
                      <a:pt x="49293" y="-67"/>
                      <a:pt x="60174" y="0"/>
                    </a:cubicBezTo>
                    <a:close/>
                  </a:path>
                </a:pathLst>
              </a:custGeom>
              <a:solidFill>
                <a:schemeClr val="lt1"/>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Arial"/>
                  <a:buNone/>
                </a:pPr>
                <a:endParaRPr sz="1600" b="0" i="0" u="none" strike="noStrike" cap="none">
                  <a:solidFill>
                    <a:schemeClr val="dk1"/>
                  </a:solidFill>
                  <a:latin typeface="Arial"/>
                  <a:ea typeface="Arial"/>
                  <a:cs typeface="Arial"/>
                  <a:sym typeface="Arial"/>
                </a:endParaRPr>
              </a:p>
            </p:txBody>
          </p:sp>
        </p:grpSp>
      </p:grpSp>
      <p:sp>
        <p:nvSpPr>
          <p:cNvPr id="1052" name="Shape 1052"/>
          <p:cNvSpPr txBox="1"/>
          <p:nvPr/>
        </p:nvSpPr>
        <p:spPr>
          <a:xfrm>
            <a:off x="8292250" y="2017113"/>
            <a:ext cx="3464100" cy="587400"/>
          </a:xfrm>
          <a:prstGeom prst="rect">
            <a:avLst/>
          </a:prstGeom>
          <a:noFill/>
          <a:ln>
            <a:noFill/>
          </a:ln>
        </p:spPr>
        <p:txBody>
          <a:bodyPr wrap="square" lIns="121900" tIns="121900" rIns="121900" bIns="121900" anchor="t" anchorCtr="0">
            <a:noAutofit/>
          </a:bodyPr>
          <a:lstStyle/>
          <a:p>
            <a:pPr marL="0" lvl="0" indent="0" rtl="0">
              <a:spcBef>
                <a:spcPts val="0"/>
              </a:spcBef>
              <a:buNone/>
            </a:pPr>
            <a:r>
              <a:rPr lang="en-US" sz="1900">
                <a:solidFill>
                  <a:schemeClr val="accent3"/>
                </a:solidFill>
              </a:rPr>
              <a:t>Badge access enabled</a:t>
            </a:r>
          </a:p>
        </p:txBody>
      </p:sp>
      <p:sp>
        <p:nvSpPr>
          <p:cNvPr id="1053" name="Shape 1053"/>
          <p:cNvSpPr txBox="1"/>
          <p:nvPr/>
        </p:nvSpPr>
        <p:spPr>
          <a:xfrm>
            <a:off x="8292250" y="2724804"/>
            <a:ext cx="3464100" cy="587400"/>
          </a:xfrm>
          <a:prstGeom prst="rect">
            <a:avLst/>
          </a:prstGeom>
          <a:noFill/>
          <a:ln>
            <a:noFill/>
          </a:ln>
        </p:spPr>
        <p:txBody>
          <a:bodyPr wrap="square" lIns="121900" tIns="121900" rIns="121900" bIns="121900" anchor="t" anchorCtr="0">
            <a:noAutofit/>
          </a:bodyPr>
          <a:lstStyle/>
          <a:p>
            <a:pPr marL="0" lvl="0" indent="0" rtl="0">
              <a:spcBef>
                <a:spcPts val="0"/>
              </a:spcBef>
              <a:buNone/>
            </a:pPr>
            <a:r>
              <a:rPr lang="en-US" sz="1900">
                <a:solidFill>
                  <a:schemeClr val="accent3"/>
                </a:solidFill>
              </a:rPr>
              <a:t>Login restrictions</a:t>
            </a:r>
          </a:p>
        </p:txBody>
      </p:sp>
      <p:sp>
        <p:nvSpPr>
          <p:cNvPr id="1054" name="Shape 1054"/>
          <p:cNvSpPr txBox="1"/>
          <p:nvPr/>
        </p:nvSpPr>
        <p:spPr>
          <a:xfrm>
            <a:off x="8257750" y="3432496"/>
            <a:ext cx="3533100" cy="587400"/>
          </a:xfrm>
          <a:prstGeom prst="rect">
            <a:avLst/>
          </a:prstGeom>
          <a:noFill/>
          <a:ln>
            <a:noFill/>
          </a:ln>
        </p:spPr>
        <p:txBody>
          <a:bodyPr wrap="square" lIns="121900" tIns="121900" rIns="121900" bIns="121900" anchor="t" anchorCtr="0">
            <a:noAutofit/>
          </a:bodyPr>
          <a:lstStyle/>
          <a:p>
            <a:pPr marL="0" lvl="0" indent="0" rtl="0">
              <a:spcBef>
                <a:spcPts val="0"/>
              </a:spcBef>
              <a:buNone/>
            </a:pPr>
            <a:r>
              <a:rPr lang="en-US" sz="1900">
                <a:solidFill>
                  <a:schemeClr val="accent3"/>
                </a:solidFill>
              </a:rPr>
              <a:t>Control panel lock</a:t>
            </a:r>
          </a:p>
        </p:txBody>
      </p:sp>
      <p:sp>
        <p:nvSpPr>
          <p:cNvPr id="1055" name="Shape 1055"/>
          <p:cNvSpPr txBox="1"/>
          <p:nvPr/>
        </p:nvSpPr>
        <p:spPr>
          <a:xfrm>
            <a:off x="8292250" y="4140188"/>
            <a:ext cx="3533100" cy="587400"/>
          </a:xfrm>
          <a:prstGeom prst="rect">
            <a:avLst/>
          </a:prstGeom>
          <a:noFill/>
          <a:ln>
            <a:noFill/>
          </a:ln>
        </p:spPr>
        <p:txBody>
          <a:bodyPr wrap="square" lIns="121900" tIns="121900" rIns="121900" bIns="121900" anchor="t" anchorCtr="0">
            <a:noAutofit/>
          </a:bodyPr>
          <a:lstStyle/>
          <a:p>
            <a:pPr marL="0" lvl="0" indent="0" rtl="0">
              <a:spcBef>
                <a:spcPts val="0"/>
              </a:spcBef>
              <a:buNone/>
            </a:pPr>
            <a:r>
              <a:rPr lang="en-US" sz="1900">
                <a:solidFill>
                  <a:schemeClr val="accent3"/>
                </a:solidFill>
              </a:rPr>
              <a:t>Privacy compliance</a:t>
            </a:r>
          </a:p>
        </p:txBody>
      </p:sp>
      <p:sp>
        <p:nvSpPr>
          <p:cNvPr id="2" name="TextBox 1">
            <a:hlinkClick r:id="rId4" action="ppaction://hlinksldjump" highlightClick="1"/>
          </p:cNvPr>
          <p:cNvSpPr txBox="1"/>
          <p:nvPr/>
        </p:nvSpPr>
        <p:spPr>
          <a:xfrm>
            <a:off x="10515600" y="6248400"/>
            <a:ext cx="631904" cy="307777"/>
          </a:xfrm>
          <a:prstGeom prst="rect">
            <a:avLst/>
          </a:prstGeom>
          <a:noFill/>
        </p:spPr>
        <p:txBody>
          <a:bodyPr wrap="none" rtlCol="0">
            <a:spAutoFit/>
          </a:bodyPr>
          <a:lstStyle/>
          <a:p>
            <a:r>
              <a:rPr lang="en-US" dirty="0" smtClean="0"/>
              <a:t>home</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48"/>
                                        </p:tgtEl>
                                        <p:attrNameLst>
                                          <p:attrName>style.visibility</p:attrName>
                                        </p:attrNameLst>
                                      </p:cBhvr>
                                      <p:to>
                                        <p:strVal val="visible"/>
                                      </p:to>
                                    </p:set>
                                    <p:anim calcmode="lin" valueType="num">
                                      <p:cBhvr additive="base">
                                        <p:cTn id="7" dur="500"/>
                                        <p:tgtEl>
                                          <p:spTgt spid="1048"/>
                                        </p:tgtEl>
                                        <p:attrNameLst>
                                          <p:attrName>ppt_w</p:attrName>
                                        </p:attrNameLst>
                                      </p:cBhvr>
                                      <p:tavLst>
                                        <p:tav tm="0">
                                          <p:val>
                                            <p:strVal val="0"/>
                                          </p:val>
                                        </p:tav>
                                        <p:tav tm="100000">
                                          <p:val>
                                            <p:strVal val="#ppt_w"/>
                                          </p:val>
                                        </p:tav>
                                      </p:tavLst>
                                    </p:anim>
                                    <p:anim calcmode="lin" valueType="num">
                                      <p:cBhvr additive="base">
                                        <p:cTn id="8" dur="500"/>
                                        <p:tgtEl>
                                          <p:spTgt spid="104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xmark PPT Template 2015A 4x3">
  <a:themeElements>
    <a:clrScheme name="Lexmark 2015a">
      <a:dk1>
        <a:srgbClr val="000000"/>
      </a:dk1>
      <a:lt1>
        <a:srgbClr val="FFFFFF"/>
      </a:lt1>
      <a:dk2>
        <a:srgbClr val="8A8A8A"/>
      </a:dk2>
      <a:lt2>
        <a:srgbClr val="EBEBEB"/>
      </a:lt2>
      <a:accent1>
        <a:srgbClr val="3AF23A"/>
      </a:accent1>
      <a:accent2>
        <a:srgbClr val="00C425"/>
      </a:accent2>
      <a:accent3>
        <a:srgbClr val="008A44"/>
      </a:accent3>
      <a:accent4>
        <a:srgbClr val="006446"/>
      </a:accent4>
      <a:accent5>
        <a:srgbClr val="1C64B4"/>
      </a:accent5>
      <a:accent6>
        <a:srgbClr val="FAA519"/>
      </a:accent6>
      <a:hlink>
        <a:srgbClr val="00C425"/>
      </a:hlink>
      <a:folHlink>
        <a:srgbClr val="CACAC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xmark PPT Template 2015A 4x3">
  <a:themeElements>
    <a:clrScheme name="Lexmark 2015a">
      <a:dk1>
        <a:srgbClr val="000000"/>
      </a:dk1>
      <a:lt1>
        <a:srgbClr val="FFFFFF"/>
      </a:lt1>
      <a:dk2>
        <a:srgbClr val="8A8A8A"/>
      </a:dk2>
      <a:lt2>
        <a:srgbClr val="EBEBEB"/>
      </a:lt2>
      <a:accent1>
        <a:srgbClr val="3AF23A"/>
      </a:accent1>
      <a:accent2>
        <a:srgbClr val="00C425"/>
      </a:accent2>
      <a:accent3>
        <a:srgbClr val="008A44"/>
      </a:accent3>
      <a:accent4>
        <a:srgbClr val="006446"/>
      </a:accent4>
      <a:accent5>
        <a:srgbClr val="1C64B4"/>
      </a:accent5>
      <a:accent6>
        <a:srgbClr val="FAA519"/>
      </a:accent6>
      <a:hlink>
        <a:srgbClr val="00C425"/>
      </a:hlink>
      <a:folHlink>
        <a:srgbClr val="CACAC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exmark_powerpointtemplate_16x9">
  <a:themeElements>
    <a:clrScheme name="Lexmark 2015a">
      <a:dk1>
        <a:srgbClr val="000000"/>
      </a:dk1>
      <a:lt1>
        <a:srgbClr val="FFFFFF"/>
      </a:lt1>
      <a:dk2>
        <a:srgbClr val="8A8A8A"/>
      </a:dk2>
      <a:lt2>
        <a:srgbClr val="EBEBEB"/>
      </a:lt2>
      <a:accent1>
        <a:srgbClr val="3AF23A"/>
      </a:accent1>
      <a:accent2>
        <a:srgbClr val="00C425"/>
      </a:accent2>
      <a:accent3>
        <a:srgbClr val="008A44"/>
      </a:accent3>
      <a:accent4>
        <a:srgbClr val="006446"/>
      </a:accent4>
      <a:accent5>
        <a:srgbClr val="1C64B4"/>
      </a:accent5>
      <a:accent6>
        <a:srgbClr val="FAA519"/>
      </a:accent6>
      <a:hlink>
        <a:srgbClr val="00C425"/>
      </a:hlink>
      <a:folHlink>
        <a:srgbClr val="CACAC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exmark PPT Template 2015A 4x3">
  <a:themeElements>
    <a:clrScheme name="Lexmark 2015a">
      <a:dk1>
        <a:srgbClr val="000000"/>
      </a:dk1>
      <a:lt1>
        <a:srgbClr val="FFFFFF"/>
      </a:lt1>
      <a:dk2>
        <a:srgbClr val="8A8A8A"/>
      </a:dk2>
      <a:lt2>
        <a:srgbClr val="EBEBEB"/>
      </a:lt2>
      <a:accent1>
        <a:srgbClr val="3AF23A"/>
      </a:accent1>
      <a:accent2>
        <a:srgbClr val="00C425"/>
      </a:accent2>
      <a:accent3>
        <a:srgbClr val="008A44"/>
      </a:accent3>
      <a:accent4>
        <a:srgbClr val="006446"/>
      </a:accent4>
      <a:accent5>
        <a:srgbClr val="1C64B4"/>
      </a:accent5>
      <a:accent6>
        <a:srgbClr val="FAA519"/>
      </a:accent6>
      <a:hlink>
        <a:srgbClr val="00C425"/>
      </a:hlink>
      <a:folHlink>
        <a:srgbClr val="CACAC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5977</TotalTime>
  <Words>2880</Words>
  <Application>Microsoft Office PowerPoint</Application>
  <PresentationFormat>Custom</PresentationFormat>
  <Paragraphs>322</Paragraphs>
  <Slides>19</Slides>
  <Notes>19</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19</vt:i4>
      </vt:variant>
    </vt:vector>
  </HeadingPairs>
  <TitlesOfParts>
    <vt:vector size="31" baseType="lpstr">
      <vt:lpstr>Arial</vt:lpstr>
      <vt:lpstr>Calibri</vt:lpstr>
      <vt:lpstr>Roboto Condensed</vt:lpstr>
      <vt:lpstr>Noto Sans Symbols</vt:lpstr>
      <vt:lpstr>Trebuchet MS</vt:lpstr>
      <vt:lpstr>Open Sans Light</vt:lpstr>
      <vt:lpstr>Arimo</vt:lpstr>
      <vt:lpstr>Arial Black</vt:lpstr>
      <vt:lpstr>Lexmark PPT Template 2015A 4x3</vt:lpstr>
      <vt:lpstr>Lexmark PPT Template 2015A 4x3</vt:lpstr>
      <vt:lpstr>lexmark_powerpointtemplate_16x9</vt:lpstr>
      <vt:lpstr>Lexmark PPT Template 2015A 4x3</vt:lpstr>
      <vt:lpstr>Full Spectrum Security from Lexmark</vt:lpstr>
      <vt:lpstr>PowerPoint Presentation</vt:lpstr>
      <vt:lpstr>PowerPoint Presentation</vt:lpstr>
      <vt:lpstr>PowerPoint Presentation</vt:lpstr>
      <vt:lpstr>GDPR and print</vt:lpstr>
      <vt:lpstr>Exceeding strict compliance requirements</vt:lpstr>
      <vt:lpstr>Lexmark security leadership</vt:lpstr>
      <vt:lpstr>Lexmark security spectrum</vt:lpstr>
      <vt:lpstr>Lexmark security - User authentication</vt:lpstr>
      <vt:lpstr>Lexmark security - Hard disk security</vt:lpstr>
      <vt:lpstr>Lexmark security - Device protection</vt:lpstr>
      <vt:lpstr>Lexmark security - Device management</vt:lpstr>
      <vt:lpstr>Lexmark security - Secure output</vt:lpstr>
      <vt:lpstr>Lexmark security - Network protection</vt:lpstr>
      <vt:lpstr>Lexmark security - Solutions</vt:lpstr>
      <vt:lpstr>Recognized security leadership</vt:lpstr>
      <vt:lpstr>Getting started – large account</vt:lpstr>
      <vt:lpstr>Getting started – channel partner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Print Security  from Lexmark</dc:title>
  <dc:creator>Rachel Pollard</dc:creator>
  <cp:lastModifiedBy>Rachel Pollard</cp:lastModifiedBy>
  <cp:revision>30</cp:revision>
  <dcterms:modified xsi:type="dcterms:W3CDTF">2018-02-05T14:40:30Z</dcterms:modified>
</cp:coreProperties>
</file>